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70" r:id="rId6"/>
    <p:sldId id="264" r:id="rId7"/>
    <p:sldId id="265" r:id="rId8"/>
    <p:sldId id="287" r:id="rId9"/>
    <p:sldId id="279" r:id="rId10"/>
    <p:sldId id="289" r:id="rId11"/>
    <p:sldId id="288" r:id="rId12"/>
    <p:sldId id="282" r:id="rId13"/>
    <p:sldId id="285" r:id="rId14"/>
    <p:sldId id="286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DA687-D99F-45B0-AE69-4EEB27306CD0}" v="4179" dt="2020-10-20T11:47:11.276"/>
    <p1510:client id="{085E9794-E9FE-4640-927B-4CAAAA80CBD2}" v="21" dt="2020-10-20T13:13:15.085"/>
    <p1510:client id="{0B77043A-8C7F-4F72-BB51-7DAA2082868D}" v="4" dt="2020-10-20T14:42:52.123"/>
    <p1510:client id="{0DB2934B-119D-43C5-B8CB-A07BB0A8E916}" v="10" dt="2020-10-12T20:57:32.165"/>
    <p1510:client id="{1D2312DC-238B-4B9D-8104-2181EA41F4C8}" v="35" dt="2020-10-12T14:39:35.253"/>
    <p1510:client id="{22B5AD4C-D0CA-4531-A195-8E01F130A048}" v="1160" dt="2020-10-20T13:47:22.458"/>
    <p1510:client id="{2548F9D3-C7B2-452D-A823-5F249F044A42}" v="31" dt="2020-10-12T16:02:08.692"/>
    <p1510:client id="{26E3E611-D6BF-45EF-A24A-985978AB103F}" v="50" dt="2020-11-06T10:08:44.817"/>
    <p1510:client id="{30EFBC46-D99C-4A21-A3B9-6EAC968BC608}" v="323" dt="2020-10-12T15:49:28.944"/>
    <p1510:client id="{30F5C0C3-2677-41F2-8BFB-53AD67A39A09}" v="724" dt="2020-10-13T12:53:28.911"/>
    <p1510:client id="{3215B35E-D09C-4528-8415-7C439E91A032}" v="271" dt="2020-10-12T19:35:12.289"/>
    <p1510:client id="{448ED8AD-53DF-44BE-9BB7-4C3A8CDFFCF2}" v="3" dt="2020-10-20T12:06:59.568"/>
    <p1510:client id="{49D0B235-6567-46FE-9CFB-E9BD03A01FC4}" v="127" dt="2020-10-13T13:27:11.846"/>
    <p1510:client id="{5E0B598F-B356-471A-9F9E-B0A132E271CA}" v="26" dt="2020-10-12T15:59:57.197"/>
    <p1510:client id="{5E6C9614-7CA5-41D2-AAA4-71F09DB32E9B}" v="339" dt="2020-10-12T15:39:49.250"/>
    <p1510:client id="{81DED52C-57E9-4DB2-BEFF-6314245D86D5}" v="167" dt="2020-10-12T15:57:39.974"/>
    <p1510:client id="{82B64DCF-0ADB-43BF-BA4C-51C241EA6F25}" v="476" dt="2020-10-20T12:59:33.876"/>
    <p1510:client id="{87C73182-1904-435D-8045-33AFFEEDC03D}" v="42" dt="2020-10-12T15:58:49.900"/>
    <p1510:client id="{939FE935-2B88-4CE9-9B4D-DCA8EB75B42D}" v="600" dt="2020-11-06T10:56:48.644"/>
    <p1510:client id="{96C0923A-3142-412F-BC5D-E59BD1761FD2}" v="76" dt="2020-10-20T13:05:43.883"/>
    <p1510:client id="{A4F2D3C8-4E0F-481E-A5E1-CCB13085482F}" v="2464" dt="2020-10-13T12:22:49.779"/>
    <p1510:client id="{A6BC7453-D123-49C8-ACE7-33E62C7AD66B}" v="32" dt="2020-10-20T13:10:54.456"/>
    <p1510:client id="{A94E7825-7910-4F98-B8F2-CA6F411279F6}" v="14" dt="2020-11-06T23:36:45.684"/>
    <p1510:client id="{C83FC0F6-BC1F-42E7-9423-C94C65D4AE66}" v="359" dt="2020-10-20T13:33:50.561"/>
    <p1510:client id="{D62B61A8-F9E3-403C-8FB8-005A43502568}" v="11" dt="2020-10-21T00:29:30.729"/>
    <p1510:client id="{D7B0D31B-4123-4380-8948-D0F09720B921}" v="868" dt="2020-10-20T14:02:47.798"/>
    <p1510:client id="{DFFF00B3-5FBF-4832-90A1-60384F1A7427}" v="843" dt="2020-11-08T15:27:27.633"/>
    <p1510:client id="{E847E287-8A98-4D8B-9009-FDB258E375B0}" v="77" dt="2020-10-13T07:44:44.922"/>
    <p1510:client id="{EF7D6A7C-4E40-44C4-8F4C-7347B7ADE9D6}" v="188" dt="2020-10-20T12:30:37.328"/>
    <p1510:client id="{F561A292-1D6E-49F6-ADA8-0A1C9F2B7923}" v="6" dt="2020-10-20T12:56:11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ne Saroka" userId="S::d00213267@student.dkit.ie::894b4dfe-81ef-449c-8703-e0ea4126d792" providerId="AD" clId="Web-{87C73182-1904-435D-8045-33AFFEEDC03D}"/>
    <pc:docChg chg="modSld">
      <pc:chgData name="Kristine Saroka" userId="S::d00213267@student.dkit.ie::894b4dfe-81ef-449c-8703-e0ea4126d792" providerId="AD" clId="Web-{87C73182-1904-435D-8045-33AFFEEDC03D}" dt="2020-10-12T15:58:49.900" v="41" actId="20577"/>
      <pc:docMkLst>
        <pc:docMk/>
      </pc:docMkLst>
      <pc:sldChg chg="modSp">
        <pc:chgData name="Kristine Saroka" userId="S::d00213267@student.dkit.ie::894b4dfe-81ef-449c-8703-e0ea4126d792" providerId="AD" clId="Web-{87C73182-1904-435D-8045-33AFFEEDC03D}" dt="2020-10-12T15:58:49.900" v="40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87C73182-1904-435D-8045-33AFFEEDC03D}" dt="2020-10-12T15:58:49.900" v="40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448ED8AD-53DF-44BE-9BB7-4C3A8CDFFCF2}"/>
    <pc:docChg chg="modSld">
      <pc:chgData name="Kristine Saroka" userId="S::d00213267@student.dkit.ie::894b4dfe-81ef-449c-8703-e0ea4126d792" providerId="AD" clId="Web-{448ED8AD-53DF-44BE-9BB7-4C3A8CDFFCF2}" dt="2020-10-20T12:06:59.568" v="2" actId="20577"/>
      <pc:docMkLst>
        <pc:docMk/>
      </pc:docMkLst>
      <pc:sldChg chg="modSp">
        <pc:chgData name="Kristine Saroka" userId="S::d00213267@student.dkit.ie::894b4dfe-81ef-449c-8703-e0ea4126d792" providerId="AD" clId="Web-{448ED8AD-53DF-44BE-9BB7-4C3A8CDFFCF2}" dt="2020-10-20T12:06:52.442" v="0" actId="20577"/>
        <pc:sldMkLst>
          <pc:docMk/>
          <pc:sldMk cId="316151759" sldId="256"/>
        </pc:sldMkLst>
        <pc:spChg chg="mod">
          <ac:chgData name="Kristine Saroka" userId="S::d00213267@student.dkit.ie::894b4dfe-81ef-449c-8703-e0ea4126d792" providerId="AD" clId="Web-{448ED8AD-53DF-44BE-9BB7-4C3A8CDFFCF2}" dt="2020-10-20T12:06:52.442" v="0" actId="20577"/>
          <ac:spMkLst>
            <pc:docMk/>
            <pc:sldMk cId="316151759" sldId="256"/>
            <ac:spMk id="24" creationId="{8B0F262B-CF90-4E8D-8190-6E703785ED87}"/>
          </ac:spMkLst>
        </pc:spChg>
      </pc:sldChg>
    </pc:docChg>
  </pc:docChgLst>
  <pc:docChgLst>
    <pc:chgData name="Kristine Saroka" userId="S::d00213267@student.dkit.ie::894b4dfe-81ef-449c-8703-e0ea4126d792" providerId="AD" clId="Web-{F561A292-1D6E-49F6-ADA8-0A1C9F2B7923}"/>
    <pc:docChg chg="modSld">
      <pc:chgData name="Kristine Saroka" userId="S::d00213267@student.dkit.ie::894b4dfe-81ef-449c-8703-e0ea4126d792" providerId="AD" clId="Web-{F561A292-1D6E-49F6-ADA8-0A1C9F2B7923}" dt="2020-10-20T12:56:11.389" v="4"/>
      <pc:docMkLst>
        <pc:docMk/>
      </pc:docMkLst>
      <pc:sldChg chg="addSp delSp modSp">
        <pc:chgData name="Kristine Saroka" userId="S::d00213267@student.dkit.ie::894b4dfe-81ef-449c-8703-e0ea4126d792" providerId="AD" clId="Web-{F561A292-1D6E-49F6-ADA8-0A1C9F2B7923}" dt="2020-10-20T12:56:11.389" v="4"/>
        <pc:sldMkLst>
          <pc:docMk/>
          <pc:sldMk cId="1417126272" sldId="274"/>
        </pc:sldMkLst>
        <pc:picChg chg="add mod">
          <ac:chgData name="Kristine Saroka" userId="S::d00213267@student.dkit.ie::894b4dfe-81ef-449c-8703-e0ea4126d792" providerId="AD" clId="Web-{F561A292-1D6E-49F6-ADA8-0A1C9F2B7923}" dt="2020-10-20T12:56:04.545" v="3" actId="14100"/>
          <ac:picMkLst>
            <pc:docMk/>
            <pc:sldMk cId="1417126272" sldId="274"/>
            <ac:picMk id="5" creationId="{E97A8D9C-55B8-40BE-9696-9E52F5BAD79A}"/>
          </ac:picMkLst>
        </pc:picChg>
        <pc:picChg chg="del">
          <ac:chgData name="Kristine Saroka" userId="S::d00213267@student.dkit.ie::894b4dfe-81ef-449c-8703-e0ea4126d792" providerId="AD" clId="Web-{F561A292-1D6E-49F6-ADA8-0A1C9F2B7923}" dt="2020-10-20T12:55:58.764" v="1"/>
          <ac:picMkLst>
            <pc:docMk/>
            <pc:sldMk cId="1417126272" sldId="274"/>
            <ac:picMk id="14" creationId="{896BF180-4195-4044-983E-1DD22E8C4896}"/>
          </ac:picMkLst>
        </pc:picChg>
        <pc:picChg chg="del">
          <ac:chgData name="Kristine Saroka" userId="S::d00213267@student.dkit.ie::894b4dfe-81ef-449c-8703-e0ea4126d792" providerId="AD" clId="Web-{F561A292-1D6E-49F6-ADA8-0A1C9F2B7923}" dt="2020-10-20T12:56:11.389" v="4"/>
          <ac:picMkLst>
            <pc:docMk/>
            <pc:sldMk cId="1417126272" sldId="274"/>
            <ac:picMk id="16" creationId="{30F99228-51C9-44E1-87E3-30DCA26B6272}"/>
          </ac:picMkLst>
        </pc:picChg>
      </pc:sldChg>
    </pc:docChg>
  </pc:docChgLst>
  <pc:docChgLst>
    <pc:chgData name="Kristine Saroka" userId="S::d00213267@student.dkit.ie::894b4dfe-81ef-449c-8703-e0ea4126d792" providerId="AD" clId="Web-{D7B0D31B-4123-4380-8948-D0F09720B921}"/>
    <pc:docChg chg="modSld">
      <pc:chgData name="Kristine Saroka" userId="S::d00213267@student.dkit.ie::894b4dfe-81ef-449c-8703-e0ea4126d792" providerId="AD" clId="Web-{D7B0D31B-4123-4380-8948-D0F09720B921}" dt="2020-10-20T14:02:47.798" v="865" actId="1076"/>
      <pc:docMkLst>
        <pc:docMk/>
      </pc:docMkLst>
      <pc:sldChg chg="modSp">
        <pc:chgData name="Kristine Saroka" userId="S::d00213267@student.dkit.ie::894b4dfe-81ef-449c-8703-e0ea4126d792" providerId="AD" clId="Web-{D7B0D31B-4123-4380-8948-D0F09720B921}" dt="2020-10-20T13:54:25.309" v="84" actId="20577"/>
        <pc:sldMkLst>
          <pc:docMk/>
          <pc:sldMk cId="2083648149" sldId="276"/>
        </pc:sldMkLst>
        <pc:spChg chg="mod">
          <ac:chgData name="Kristine Saroka" userId="S::d00213267@student.dkit.ie::894b4dfe-81ef-449c-8703-e0ea4126d792" providerId="AD" clId="Web-{D7B0D31B-4123-4380-8948-D0F09720B921}" dt="2020-10-20T13:54:24.512" v="82" actId="20577"/>
          <ac:spMkLst>
            <pc:docMk/>
            <pc:sldMk cId="2083648149" sldId="276"/>
            <ac:spMk id="7" creationId="{3AA3005C-E1B4-4E7A-BE83-1C18D3EF472A}"/>
          </ac:spMkLst>
        </pc:spChg>
        <pc:spChg chg="mod">
          <ac:chgData name="Kristine Saroka" userId="S::d00213267@student.dkit.ie::894b4dfe-81ef-449c-8703-e0ea4126d792" providerId="AD" clId="Web-{D7B0D31B-4123-4380-8948-D0F09720B921}" dt="2020-10-20T13:54:25.309" v="84" actId="20577"/>
          <ac:spMkLst>
            <pc:docMk/>
            <pc:sldMk cId="2083648149" sldId="276"/>
            <ac:spMk id="10" creationId="{6A580497-6A3D-4A09-9848-7DB691CD43A3}"/>
          </ac:spMkLst>
        </pc:spChg>
      </pc:sldChg>
      <pc:sldChg chg="modSp">
        <pc:chgData name="Kristine Saroka" userId="S::d00213267@student.dkit.ie::894b4dfe-81ef-449c-8703-e0ea4126d792" providerId="AD" clId="Web-{D7B0D31B-4123-4380-8948-D0F09720B921}" dt="2020-10-20T13:54:21.278" v="78" actId="20577"/>
        <pc:sldMkLst>
          <pc:docMk/>
          <pc:sldMk cId="1853391118" sldId="277"/>
        </pc:sldMkLst>
        <pc:spChg chg="mod">
          <ac:chgData name="Kristine Saroka" userId="S::d00213267@student.dkit.ie::894b4dfe-81ef-449c-8703-e0ea4126d792" providerId="AD" clId="Web-{D7B0D31B-4123-4380-8948-D0F09720B921}" dt="2020-10-20T13:54:21.278" v="78" actId="20577"/>
          <ac:spMkLst>
            <pc:docMk/>
            <pc:sldMk cId="1853391118" sldId="277"/>
            <ac:spMk id="7" creationId="{3AA3005C-E1B4-4E7A-BE83-1C18D3EF472A}"/>
          </ac:spMkLst>
        </pc:spChg>
      </pc:sldChg>
      <pc:sldChg chg="addSp modSp">
        <pc:chgData name="Kristine Saroka" userId="S::d00213267@student.dkit.ie::894b4dfe-81ef-449c-8703-e0ea4126d792" providerId="AD" clId="Web-{D7B0D31B-4123-4380-8948-D0F09720B921}" dt="2020-10-20T14:02:47.798" v="865" actId="1076"/>
        <pc:sldMkLst>
          <pc:docMk/>
          <pc:sldMk cId="1030091484" sldId="278"/>
        </pc:sldMkLst>
        <pc:spChg chg="add mod">
          <ac:chgData name="Kristine Saroka" userId="S::d00213267@student.dkit.ie::894b4dfe-81ef-449c-8703-e0ea4126d792" providerId="AD" clId="Web-{D7B0D31B-4123-4380-8948-D0F09720B921}" dt="2020-10-20T14:02:47.798" v="865" actId="1076"/>
          <ac:spMkLst>
            <pc:docMk/>
            <pc:sldMk cId="1030091484" sldId="278"/>
            <ac:spMk id="4" creationId="{1F1B4788-6469-4B01-8223-E4D96A48612C}"/>
          </ac:spMkLst>
        </pc:spChg>
        <pc:spChg chg="mod">
          <ac:chgData name="Kristine Saroka" userId="S::d00213267@student.dkit.ie::894b4dfe-81ef-449c-8703-e0ea4126d792" providerId="AD" clId="Web-{D7B0D31B-4123-4380-8948-D0F09720B921}" dt="2020-10-20T13:54:18.653" v="74" actId="20577"/>
          <ac:spMkLst>
            <pc:docMk/>
            <pc:sldMk cId="1030091484" sldId="278"/>
            <ac:spMk id="7" creationId="{3AA3005C-E1B4-4E7A-BE83-1C18D3EF472A}"/>
          </ac:spMkLst>
        </pc:spChg>
        <pc:spChg chg="add mod">
          <ac:chgData name="Kristine Saroka" userId="S::d00213267@student.dkit.ie::894b4dfe-81ef-449c-8703-e0ea4126d792" providerId="AD" clId="Web-{D7B0D31B-4123-4380-8948-D0F09720B921}" dt="2020-10-20T14:02:42.736" v="862" actId="1076"/>
          <ac:spMkLst>
            <pc:docMk/>
            <pc:sldMk cId="1030091484" sldId="278"/>
            <ac:spMk id="11" creationId="{33E5B186-478F-4895-BD25-DC3AFF6F10CE}"/>
          </ac:spMkLst>
        </pc:spChg>
        <pc:picChg chg="mod">
          <ac:chgData name="Kristine Saroka" userId="S::d00213267@student.dkit.ie::894b4dfe-81ef-449c-8703-e0ea4126d792" providerId="AD" clId="Web-{D7B0D31B-4123-4380-8948-D0F09720B921}" dt="2020-10-20T14:02:47.751" v="863" actId="1076"/>
          <ac:picMkLst>
            <pc:docMk/>
            <pc:sldMk cId="1030091484" sldId="278"/>
            <ac:picMk id="6" creationId="{3873F57C-D6E6-4B70-8586-FD52C0C93368}"/>
          </ac:picMkLst>
        </pc:picChg>
        <pc:picChg chg="mod">
          <ac:chgData name="Kristine Saroka" userId="S::d00213267@student.dkit.ie::894b4dfe-81ef-449c-8703-e0ea4126d792" providerId="AD" clId="Web-{D7B0D31B-4123-4380-8948-D0F09720B921}" dt="2020-10-20T14:02:47.783" v="864" actId="1076"/>
          <ac:picMkLst>
            <pc:docMk/>
            <pc:sldMk cId="1030091484" sldId="278"/>
            <ac:picMk id="9" creationId="{8DBD18DF-203F-4B20-B0CE-44788DA87CD5}"/>
          </ac:picMkLst>
        </pc:picChg>
      </pc:sldChg>
      <pc:sldChg chg="addSp modSp">
        <pc:chgData name="Kristine Saroka" userId="S::d00213267@student.dkit.ie::894b4dfe-81ef-449c-8703-e0ea4126d792" providerId="AD" clId="Web-{D7B0D31B-4123-4380-8948-D0F09720B921}" dt="2020-10-20T13:57:57.217" v="403" actId="20577"/>
        <pc:sldMkLst>
          <pc:docMk/>
          <pc:sldMk cId="1105582097" sldId="290"/>
        </pc:sldMkLst>
        <pc:spChg chg="add mod">
          <ac:chgData name="Kristine Saroka" userId="S::d00213267@student.dkit.ie::894b4dfe-81ef-449c-8703-e0ea4126d792" providerId="AD" clId="Web-{D7B0D31B-4123-4380-8948-D0F09720B921}" dt="2020-10-20T13:54:06.825" v="65" actId="20577"/>
          <ac:spMkLst>
            <pc:docMk/>
            <pc:sldMk cId="1105582097" sldId="290"/>
            <ac:spMk id="4" creationId="{ACD3A10C-83A5-4929-B759-DAB554D75B92}"/>
          </ac:spMkLst>
        </pc:spChg>
        <pc:spChg chg="mod">
          <ac:chgData name="Kristine Saroka" userId="S::d00213267@student.dkit.ie::894b4dfe-81ef-449c-8703-e0ea4126d792" providerId="AD" clId="Web-{D7B0D31B-4123-4380-8948-D0F09720B921}" dt="2020-10-20T13:57:57.217" v="403" actId="20577"/>
          <ac:spMkLst>
            <pc:docMk/>
            <pc:sldMk cId="1105582097" sldId="290"/>
            <ac:spMk id="6" creationId="{3CCCD9BF-2B1E-4A30-A968-92E85A65442E}"/>
          </ac:spMkLst>
        </pc:spChg>
        <pc:spChg chg="mod">
          <ac:chgData name="Kristine Saroka" userId="S::d00213267@student.dkit.ie::894b4dfe-81ef-449c-8703-e0ea4126d792" providerId="AD" clId="Web-{D7B0D31B-4123-4380-8948-D0F09720B921}" dt="2020-10-20T13:54:12.778" v="70" actId="20577"/>
          <ac:spMkLst>
            <pc:docMk/>
            <pc:sldMk cId="1105582097" sldId="290"/>
            <ac:spMk id="7" creationId="{3AA3005C-E1B4-4E7A-BE83-1C18D3EF472A}"/>
          </ac:spMkLst>
        </pc:spChg>
      </pc:sldChg>
    </pc:docChg>
  </pc:docChgLst>
  <pc:docChgLst>
    <pc:chgData name="Kristine Saroka" userId="S::d00213267@student.dkit.ie::894b4dfe-81ef-449c-8703-e0ea4126d792" providerId="AD" clId="Web-{D62B61A8-F9E3-403C-8FB8-005A43502568}"/>
    <pc:docChg chg="modSld">
      <pc:chgData name="Kristine Saroka" userId="S::d00213267@student.dkit.ie::894b4dfe-81ef-449c-8703-e0ea4126d792" providerId="AD" clId="Web-{D62B61A8-F9E3-403C-8FB8-005A43502568}" dt="2020-10-21T00:29:30.448" v="9"/>
      <pc:docMkLst>
        <pc:docMk/>
      </pc:docMkLst>
      <pc:sldChg chg="addSp delSp modSp">
        <pc:chgData name="Kristine Saroka" userId="S::d00213267@student.dkit.ie::894b4dfe-81ef-449c-8703-e0ea4126d792" providerId="AD" clId="Web-{D62B61A8-F9E3-403C-8FB8-005A43502568}" dt="2020-10-21T00:29:30.448" v="9"/>
        <pc:sldMkLst>
          <pc:docMk/>
          <pc:sldMk cId="316151759" sldId="256"/>
        </pc:sldMkLst>
        <pc:grpChg chg="mod topLvl">
          <ac:chgData name="Kristine Saroka" userId="S::d00213267@student.dkit.ie::894b4dfe-81ef-449c-8703-e0ea4126d792" providerId="AD" clId="Web-{D62B61A8-F9E3-403C-8FB8-005A43502568}" dt="2020-10-21T00:29:30.448" v="9"/>
          <ac:grpSpMkLst>
            <pc:docMk/>
            <pc:sldMk cId="316151759" sldId="256"/>
            <ac:grpSpMk id="2" creationId="{F1FBE005-BB59-4FCC-ACE8-77689A287DCB}"/>
          </ac:grpSpMkLst>
        </pc:grpChg>
        <pc:grpChg chg="add del">
          <ac:chgData name="Kristine Saroka" userId="S::d00213267@student.dkit.ie::894b4dfe-81ef-449c-8703-e0ea4126d792" providerId="AD" clId="Web-{D62B61A8-F9E3-403C-8FB8-005A43502568}" dt="2020-10-21T00:29:30.448" v="9"/>
          <ac:grpSpMkLst>
            <pc:docMk/>
            <pc:sldMk cId="316151759" sldId="256"/>
            <ac:grpSpMk id="3" creationId="{76C868DA-FAC6-4199-BBD6-79EE9F1CDCCA}"/>
          </ac:grpSpMkLst>
        </pc:grpChg>
        <pc:picChg chg="mod topLvl">
          <ac:chgData name="Kristine Saroka" userId="S::d00213267@student.dkit.ie::894b4dfe-81ef-449c-8703-e0ea4126d792" providerId="AD" clId="Web-{D62B61A8-F9E3-403C-8FB8-005A43502568}" dt="2020-10-21T00:29:30.448" v="9"/>
          <ac:picMkLst>
            <pc:docMk/>
            <pc:sldMk cId="316151759" sldId="256"/>
            <ac:picMk id="10" creationId="{3DA1FF2E-4506-4B13-82F2-B66343FBF9CE}"/>
          </ac:picMkLst>
        </pc:picChg>
      </pc:sldChg>
    </pc:docChg>
  </pc:docChgLst>
  <pc:docChgLst>
    <pc:chgData name="James Farrell" userId="S::d00206780@student.dkit.ie::6b7ff338-42ad-419c-bd0b-d3ee2a8565cc" providerId="AD" clId="Web-{939FE935-2B88-4CE9-9B4D-DCA8EB75B42D}"/>
    <pc:docChg chg="addSld delSld modSld sldOrd">
      <pc:chgData name="James Farrell" userId="S::d00206780@student.dkit.ie::6b7ff338-42ad-419c-bd0b-d3ee2a8565cc" providerId="AD" clId="Web-{939FE935-2B88-4CE9-9B4D-DCA8EB75B42D}" dt="2020-11-06T10:56:48.644" v="595" actId="1076"/>
      <pc:docMkLst>
        <pc:docMk/>
      </pc:docMkLst>
      <pc:sldChg chg="del">
        <pc:chgData name="James Farrell" userId="S::d00206780@student.dkit.ie::6b7ff338-42ad-419c-bd0b-d3ee2a8565cc" providerId="AD" clId="Web-{939FE935-2B88-4CE9-9B4D-DCA8EB75B42D}" dt="2020-11-06T10:11:29.407" v="64"/>
        <pc:sldMkLst>
          <pc:docMk/>
          <pc:sldMk cId="4132474367" sldId="263"/>
        </pc:sldMkLst>
      </pc:sldChg>
      <pc:sldChg chg="del">
        <pc:chgData name="James Farrell" userId="S::d00206780@student.dkit.ie::6b7ff338-42ad-419c-bd0b-d3ee2a8565cc" providerId="AD" clId="Web-{939FE935-2B88-4CE9-9B4D-DCA8EB75B42D}" dt="2020-11-06T10:13:21.582" v="70"/>
        <pc:sldMkLst>
          <pc:docMk/>
          <pc:sldMk cId="69538759" sldId="266"/>
        </pc:sldMkLst>
      </pc:sldChg>
      <pc:sldChg chg="del">
        <pc:chgData name="James Farrell" userId="S::d00206780@student.dkit.ie::6b7ff338-42ad-419c-bd0b-d3ee2a8565cc" providerId="AD" clId="Web-{939FE935-2B88-4CE9-9B4D-DCA8EB75B42D}" dt="2020-11-06T10:13:12.691" v="67"/>
        <pc:sldMkLst>
          <pc:docMk/>
          <pc:sldMk cId="4225231787" sldId="267"/>
        </pc:sldMkLst>
      </pc:sldChg>
      <pc:sldChg chg="del">
        <pc:chgData name="James Farrell" userId="S::d00206780@student.dkit.ie::6b7ff338-42ad-419c-bd0b-d3ee2a8565cc" providerId="AD" clId="Web-{939FE935-2B88-4CE9-9B4D-DCA8EB75B42D}" dt="2020-11-06T10:13:14.909" v="68"/>
        <pc:sldMkLst>
          <pc:docMk/>
          <pc:sldMk cId="3024958961" sldId="268"/>
        </pc:sldMkLst>
      </pc:sldChg>
      <pc:sldChg chg="del">
        <pc:chgData name="James Farrell" userId="S::d00206780@student.dkit.ie::6b7ff338-42ad-419c-bd0b-d3ee2a8565cc" providerId="AD" clId="Web-{939FE935-2B88-4CE9-9B4D-DCA8EB75B42D}" dt="2020-11-06T10:13:16.503" v="69"/>
        <pc:sldMkLst>
          <pc:docMk/>
          <pc:sldMk cId="978272464" sldId="269"/>
        </pc:sldMkLst>
      </pc:sldChg>
      <pc:sldChg chg="modSp">
        <pc:chgData name="James Farrell" userId="S::d00206780@student.dkit.ie::6b7ff338-42ad-419c-bd0b-d3ee2a8565cc" providerId="AD" clId="Web-{939FE935-2B88-4CE9-9B4D-DCA8EB75B42D}" dt="2020-11-06T10:11:26.969" v="62" actId="20577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939FE935-2B88-4CE9-9B4D-DCA8EB75B42D}" dt="2020-11-06T10:11:26.969" v="62" actId="20577"/>
          <ac:spMkLst>
            <pc:docMk/>
            <pc:sldMk cId="2257464064" sldId="270"/>
            <ac:spMk id="5" creationId="{C941F0A7-26B7-48FE-9369-C9C29DE9009F}"/>
          </ac:spMkLst>
        </pc:spChg>
      </pc:sldChg>
      <pc:sldChg chg="add del">
        <pc:chgData name="James Farrell" userId="S::d00206780@student.dkit.ie::6b7ff338-42ad-419c-bd0b-d3ee2a8565cc" providerId="AD" clId="Web-{939FE935-2B88-4CE9-9B4D-DCA8EB75B42D}" dt="2020-11-06T10:15:04.600" v="87"/>
        <pc:sldMkLst>
          <pc:docMk/>
          <pc:sldMk cId="1391622225" sldId="271"/>
        </pc:sldMkLst>
      </pc:sldChg>
      <pc:sldChg chg="del">
        <pc:chgData name="James Farrell" userId="S::d00206780@student.dkit.ie::6b7ff338-42ad-419c-bd0b-d3ee2a8565cc" providerId="AD" clId="Web-{939FE935-2B88-4CE9-9B4D-DCA8EB75B42D}" dt="2020-11-06T10:24:53.928" v="89"/>
        <pc:sldMkLst>
          <pc:docMk/>
          <pc:sldMk cId="2009485895" sldId="272"/>
        </pc:sldMkLst>
      </pc:sldChg>
      <pc:sldChg chg="del">
        <pc:chgData name="James Farrell" userId="S::d00206780@student.dkit.ie::6b7ff338-42ad-419c-bd0b-d3ee2a8565cc" providerId="AD" clId="Web-{939FE935-2B88-4CE9-9B4D-DCA8EB75B42D}" dt="2020-11-06T10:24:56.147" v="90"/>
        <pc:sldMkLst>
          <pc:docMk/>
          <pc:sldMk cId="2627592655" sldId="273"/>
        </pc:sldMkLst>
      </pc:sldChg>
      <pc:sldChg chg="delSp modSp">
        <pc:chgData name="James Farrell" userId="S::d00206780@student.dkit.ie::6b7ff338-42ad-419c-bd0b-d3ee2a8565cc" providerId="AD" clId="Web-{939FE935-2B88-4CE9-9B4D-DCA8EB75B42D}" dt="2020-11-06T10:14:22.271" v="82" actId="1076"/>
        <pc:sldMkLst>
          <pc:docMk/>
          <pc:sldMk cId="1417126272" sldId="274"/>
        </pc:sldMkLst>
        <pc:spChg chg="mod">
          <ac:chgData name="James Farrell" userId="S::d00206780@student.dkit.ie::6b7ff338-42ad-419c-bd0b-d3ee2a8565cc" providerId="AD" clId="Web-{939FE935-2B88-4CE9-9B4D-DCA8EB75B42D}" dt="2020-11-06T10:13:41.160" v="73" actId="20577"/>
          <ac:spMkLst>
            <pc:docMk/>
            <pc:sldMk cId="1417126272" sldId="274"/>
            <ac:spMk id="4" creationId="{0C4889BE-7634-41AD-9CD4-89302BF42696}"/>
          </ac:spMkLst>
        </pc:spChg>
        <pc:spChg chg="del">
          <ac:chgData name="James Farrell" userId="S::d00206780@student.dkit.ie::6b7ff338-42ad-419c-bd0b-d3ee2a8565cc" providerId="AD" clId="Web-{939FE935-2B88-4CE9-9B4D-DCA8EB75B42D}" dt="2020-11-06T10:13:43.238" v="76"/>
          <ac:spMkLst>
            <pc:docMk/>
            <pc:sldMk cId="1417126272" sldId="274"/>
            <ac:spMk id="7" creationId="{3AA3005C-E1B4-4E7A-BE83-1C18D3EF472A}"/>
          </ac:spMkLst>
        </pc:spChg>
        <pc:picChg chg="mod">
          <ac:chgData name="James Farrell" userId="S::d00206780@student.dkit.ie::6b7ff338-42ad-419c-bd0b-d3ee2a8565cc" providerId="AD" clId="Web-{939FE935-2B88-4CE9-9B4D-DCA8EB75B42D}" dt="2020-11-06T10:14:22.271" v="82" actId="1076"/>
          <ac:picMkLst>
            <pc:docMk/>
            <pc:sldMk cId="1417126272" sldId="274"/>
            <ac:picMk id="6" creationId="{6E58097F-C17C-4A2C-9C4F-48C070FF6595}"/>
          </ac:picMkLst>
        </pc:picChg>
      </pc:sldChg>
      <pc:sldChg chg="del">
        <pc:chgData name="James Farrell" userId="S::d00206780@student.dkit.ie::6b7ff338-42ad-419c-bd0b-d3ee2a8565cc" providerId="AD" clId="Web-{939FE935-2B88-4CE9-9B4D-DCA8EB75B42D}" dt="2020-11-06T10:14:59.006" v="83"/>
        <pc:sldMkLst>
          <pc:docMk/>
          <pc:sldMk cId="2083648149" sldId="276"/>
        </pc:sldMkLst>
      </pc:sldChg>
      <pc:sldChg chg="del">
        <pc:chgData name="James Farrell" userId="S::d00206780@student.dkit.ie::6b7ff338-42ad-419c-bd0b-d3ee2a8565cc" providerId="AD" clId="Web-{939FE935-2B88-4CE9-9B4D-DCA8EB75B42D}" dt="2020-11-06T10:15:00.365" v="84"/>
        <pc:sldMkLst>
          <pc:docMk/>
          <pc:sldMk cId="1853391118" sldId="277"/>
        </pc:sldMkLst>
      </pc:sldChg>
      <pc:sldChg chg="del">
        <pc:chgData name="James Farrell" userId="S::d00206780@student.dkit.ie::6b7ff338-42ad-419c-bd0b-d3ee2a8565cc" providerId="AD" clId="Web-{939FE935-2B88-4CE9-9B4D-DCA8EB75B42D}" dt="2020-11-06T10:15:01.287" v="85"/>
        <pc:sldMkLst>
          <pc:docMk/>
          <pc:sldMk cId="1030091484" sldId="278"/>
        </pc:sldMkLst>
      </pc:sldChg>
      <pc:sldChg chg="ord">
        <pc:chgData name="James Farrell" userId="S::d00206780@student.dkit.ie::6b7ff338-42ad-419c-bd0b-d3ee2a8565cc" providerId="AD" clId="Web-{939FE935-2B88-4CE9-9B4D-DCA8EB75B42D}" dt="2020-11-06T10:15:13.178" v="88"/>
        <pc:sldMkLst>
          <pc:docMk/>
          <pc:sldMk cId="3866497574" sldId="279"/>
        </pc:sldMkLst>
      </pc:sldChg>
      <pc:sldChg chg="ord">
        <pc:chgData name="James Farrell" userId="S::d00206780@student.dkit.ie::6b7ff338-42ad-419c-bd0b-d3ee2a8565cc" providerId="AD" clId="Web-{939FE935-2B88-4CE9-9B4D-DCA8EB75B42D}" dt="2020-11-06T10:12:41.705" v="66"/>
        <pc:sldMkLst>
          <pc:docMk/>
          <pc:sldMk cId="3048835374" sldId="282"/>
        </pc:sldMkLst>
      </pc:sldChg>
      <pc:sldChg chg="modSp ord">
        <pc:chgData name="James Farrell" userId="S::d00206780@student.dkit.ie::6b7ff338-42ad-419c-bd0b-d3ee2a8565cc" providerId="AD" clId="Web-{939FE935-2B88-4CE9-9B4D-DCA8EB75B42D}" dt="2020-11-06T10:56:48.644" v="595" actId="1076"/>
        <pc:sldMkLst>
          <pc:docMk/>
          <pc:sldMk cId="3006547196" sldId="285"/>
        </pc:sldMkLst>
        <pc:spChg chg="mod">
          <ac:chgData name="James Farrell" userId="S::d00206780@student.dkit.ie::6b7ff338-42ad-419c-bd0b-d3ee2a8565cc" providerId="AD" clId="Web-{939FE935-2B88-4CE9-9B4D-DCA8EB75B42D}" dt="2020-11-06T10:50:49.393" v="196" actId="1076"/>
          <ac:spMkLst>
            <pc:docMk/>
            <pc:sldMk cId="3006547196" sldId="285"/>
            <ac:spMk id="2" creationId="{12C14913-079D-47DF-9F37-CD3F806BCD9F}"/>
          </ac:spMkLst>
        </pc:spChg>
        <pc:spChg chg="mod">
          <ac:chgData name="James Farrell" userId="S::d00206780@student.dkit.ie::6b7ff338-42ad-419c-bd0b-d3ee2a8565cc" providerId="AD" clId="Web-{939FE935-2B88-4CE9-9B4D-DCA8EB75B42D}" dt="2020-11-06T10:50:03.471" v="191" actId="20577"/>
          <ac:spMkLst>
            <pc:docMk/>
            <pc:sldMk cId="3006547196" sldId="285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939FE935-2B88-4CE9-9B4D-DCA8EB75B42D}" dt="2020-11-06T10:48:41.861" v="156" actId="1076"/>
          <ac:spMkLst>
            <pc:docMk/>
            <pc:sldMk cId="3006547196" sldId="285"/>
            <ac:spMk id="5" creationId="{E1318B78-7CCF-4CEC-A3ED-225C6FA7CE5C}"/>
          </ac:spMkLst>
        </pc:spChg>
        <pc:spChg chg="mod">
          <ac:chgData name="James Farrell" userId="S::d00206780@student.dkit.ie::6b7ff338-42ad-419c-bd0b-d3ee2a8565cc" providerId="AD" clId="Web-{939FE935-2B88-4CE9-9B4D-DCA8EB75B42D}" dt="2020-11-06T10:56:48.644" v="595" actId="1076"/>
          <ac:spMkLst>
            <pc:docMk/>
            <pc:sldMk cId="3006547196" sldId="285"/>
            <ac:spMk id="10" creationId="{808EAFB6-22AD-4EB3-8909-5CAFA08050F3}"/>
          </ac:spMkLst>
        </pc:spChg>
      </pc:sldChg>
      <pc:sldChg chg="addSp delSp modSp">
        <pc:chgData name="James Farrell" userId="S::d00206780@student.dkit.ie::6b7ff338-42ad-419c-bd0b-d3ee2a8565cc" providerId="AD" clId="Web-{939FE935-2B88-4CE9-9B4D-DCA8EB75B42D}" dt="2020-11-06T10:50:39.330" v="194"/>
        <pc:sldMkLst>
          <pc:docMk/>
          <pc:sldMk cId="922610857" sldId="286"/>
        </pc:sldMkLst>
        <pc:spChg chg="del">
          <ac:chgData name="James Farrell" userId="S::d00206780@student.dkit.ie::6b7ff338-42ad-419c-bd0b-d3ee2a8565cc" providerId="AD" clId="Web-{939FE935-2B88-4CE9-9B4D-DCA8EB75B42D}" dt="2020-11-06T10:49:44.674" v="176"/>
          <ac:spMkLst>
            <pc:docMk/>
            <pc:sldMk cId="922610857" sldId="286"/>
            <ac:spMk id="4" creationId="{0C4889BE-7634-41AD-9CD4-89302BF42696}"/>
          </ac:spMkLst>
        </pc:spChg>
        <pc:spChg chg="del">
          <ac:chgData name="James Farrell" userId="S::d00206780@student.dkit.ie::6b7ff338-42ad-419c-bd0b-d3ee2a8565cc" providerId="AD" clId="Web-{939FE935-2B88-4CE9-9B4D-DCA8EB75B42D}" dt="2020-11-06T10:49:54.565" v="180"/>
          <ac:spMkLst>
            <pc:docMk/>
            <pc:sldMk cId="922610857" sldId="286"/>
            <ac:spMk id="5" creationId="{E1318B78-7CCF-4CEC-A3ED-225C6FA7CE5C}"/>
          </ac:spMkLst>
        </pc:spChg>
        <pc:spChg chg="add mod">
          <ac:chgData name="James Farrell" userId="S::d00206780@student.dkit.ie::6b7ff338-42ad-419c-bd0b-d3ee2a8565cc" providerId="AD" clId="Web-{939FE935-2B88-4CE9-9B4D-DCA8EB75B42D}" dt="2020-11-06T10:49:58.502" v="188" actId="20577"/>
          <ac:spMkLst>
            <pc:docMk/>
            <pc:sldMk cId="922610857" sldId="286"/>
            <ac:spMk id="8" creationId="{6B8B7BAA-4E32-406F-AD1B-6C2FC99C3881}"/>
          </ac:spMkLst>
        </pc:spChg>
        <pc:spChg chg="add del">
          <ac:chgData name="James Farrell" userId="S::d00206780@student.dkit.ie::6b7ff338-42ad-419c-bd0b-d3ee2a8565cc" providerId="AD" clId="Web-{939FE935-2B88-4CE9-9B4D-DCA8EB75B42D}" dt="2020-11-06T10:49:52.815" v="179"/>
          <ac:spMkLst>
            <pc:docMk/>
            <pc:sldMk cId="922610857" sldId="286"/>
            <ac:spMk id="9" creationId="{04F36518-0ED3-4B07-BBCD-E1E68AC174B8}"/>
          </ac:spMkLst>
        </pc:spChg>
        <pc:spChg chg="add">
          <ac:chgData name="James Farrell" userId="S::d00206780@student.dkit.ie::6b7ff338-42ad-419c-bd0b-d3ee2a8565cc" providerId="AD" clId="Web-{939FE935-2B88-4CE9-9B4D-DCA8EB75B42D}" dt="2020-11-06T10:49:55.190" v="181"/>
          <ac:spMkLst>
            <pc:docMk/>
            <pc:sldMk cId="922610857" sldId="286"/>
            <ac:spMk id="15" creationId="{FF4DB8E8-F363-4820-B49F-EF75E25C602D}"/>
          </ac:spMkLst>
        </pc:spChg>
        <pc:grpChg chg="del">
          <ac:chgData name="James Farrell" userId="S::d00206780@student.dkit.ie::6b7ff338-42ad-419c-bd0b-d3ee2a8565cc" providerId="AD" clId="Web-{939FE935-2B88-4CE9-9B4D-DCA8EB75B42D}" dt="2020-11-06T10:50:39.330" v="194"/>
          <ac:grpSpMkLst>
            <pc:docMk/>
            <pc:sldMk cId="922610857" sldId="286"/>
            <ac:grpSpMk id="12" creationId="{66313D54-E175-4606-B393-72B2E6BBAB98}"/>
          </ac:grpSpMkLst>
        </pc:grpChg>
      </pc:sldChg>
      <pc:sldChg chg="ord">
        <pc:chgData name="James Farrell" userId="S::d00206780@student.dkit.ie::6b7ff338-42ad-419c-bd0b-d3ee2a8565cc" providerId="AD" clId="Web-{939FE935-2B88-4CE9-9B4D-DCA8EB75B42D}" dt="2020-11-06T10:12:25.393" v="65"/>
        <pc:sldMkLst>
          <pc:docMk/>
          <pc:sldMk cId="355473912" sldId="287"/>
        </pc:sldMkLst>
      </pc:sldChg>
      <pc:sldChg chg="del">
        <pc:chgData name="James Farrell" userId="S::d00206780@student.dkit.ie::6b7ff338-42ad-419c-bd0b-d3ee2a8565cc" providerId="AD" clId="Web-{939FE935-2B88-4CE9-9B4D-DCA8EB75B42D}" dt="2020-11-06T10:15:02.147" v="86"/>
        <pc:sldMkLst>
          <pc:docMk/>
          <pc:sldMk cId="1105582097" sldId="290"/>
        </pc:sldMkLst>
      </pc:sldChg>
    </pc:docChg>
  </pc:docChgLst>
  <pc:docChgLst>
    <pc:chgData name="Kristine Saroka" userId="S::d00213267@student.dkit.ie::894b4dfe-81ef-449c-8703-e0ea4126d792" providerId="AD" clId="Web-{30EFBC46-D99C-4A21-A3B9-6EAC968BC608}"/>
    <pc:docChg chg="modSld">
      <pc:chgData name="Kristine Saroka" userId="S::d00213267@student.dkit.ie::894b4dfe-81ef-449c-8703-e0ea4126d792" providerId="AD" clId="Web-{30EFBC46-D99C-4A21-A3B9-6EAC968BC608}" dt="2020-10-12T15:49:28.944" v="318" actId="20577"/>
      <pc:docMkLst>
        <pc:docMk/>
      </pc:docMkLst>
      <pc:sldChg chg="modSp">
        <pc:chgData name="Kristine Saroka" userId="S::d00213267@student.dkit.ie::894b4dfe-81ef-449c-8703-e0ea4126d792" providerId="AD" clId="Web-{30EFBC46-D99C-4A21-A3B9-6EAC968BC608}" dt="2020-10-12T15:49:28.944" v="317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30EFBC46-D99C-4A21-A3B9-6EAC968BC608}" dt="2020-10-12T15:49:28.944" v="317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0DB2934B-119D-43C5-B8CB-A07BB0A8E916}"/>
    <pc:docChg chg="modSld">
      <pc:chgData name="Kristine Saroka" userId="S::d00213267@student.dkit.ie::894b4dfe-81ef-449c-8703-e0ea4126d792" providerId="AD" clId="Web-{0DB2934B-119D-43C5-B8CB-A07BB0A8E916}" dt="2020-10-12T20:57:32.165" v="9" actId="1076"/>
      <pc:docMkLst>
        <pc:docMk/>
      </pc:docMkLst>
      <pc:sldChg chg="modSp">
        <pc:chgData name="Kristine Saroka" userId="S::d00213267@student.dkit.ie::894b4dfe-81ef-449c-8703-e0ea4126d792" providerId="AD" clId="Web-{0DB2934B-119D-43C5-B8CB-A07BB0A8E916}" dt="2020-10-12T20:57:32.165" v="9" actId="1076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0DB2934B-119D-43C5-B8CB-A07BB0A8E916}" dt="2020-10-12T20:57:32.149" v="6" actId="1076"/>
          <ac:spMkLst>
            <pc:docMk/>
            <pc:sldMk cId="3291043188" sldId="262"/>
            <ac:spMk id="7" creationId="{63AF1BD4-F49F-47C7-B1E6-CCC039941E43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49" v="7" actId="1076"/>
          <ac:spMkLst>
            <pc:docMk/>
            <pc:sldMk cId="3291043188" sldId="262"/>
            <ac:spMk id="8" creationId="{D7630E87-0D97-48B1-8B40-625AAA9DB656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65" v="8" actId="1076"/>
          <ac:spMkLst>
            <pc:docMk/>
            <pc:sldMk cId="3291043188" sldId="262"/>
            <ac:spMk id="9" creationId="{33AA6FB6-C69F-4C72-B295-2B0ECA896774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65" v="9" actId="1076"/>
          <ac:spMkLst>
            <pc:docMk/>
            <pc:sldMk cId="3291043188" sldId="262"/>
            <ac:spMk id="10" creationId="{74134660-6A3B-46A3-BE4A-62355D2C32A7}"/>
          </ac:spMkLst>
        </pc:spChg>
      </pc:sldChg>
    </pc:docChg>
  </pc:docChgLst>
  <pc:docChgLst>
    <pc:chgData name="James Farrell" userId="S::d00206780@student.dkit.ie::6b7ff338-42ad-419c-bd0b-d3ee2a8565cc" providerId="AD" clId="Web-{A4F2D3C8-4E0F-481E-A5E1-CCB13085482F}"/>
    <pc:docChg chg="addSld delSld modSld sldOrd modMainMaster">
      <pc:chgData name="James Farrell" userId="S::d00206780@student.dkit.ie::6b7ff338-42ad-419c-bd0b-d3ee2a8565cc" providerId="AD" clId="Web-{A4F2D3C8-4E0F-481E-A5E1-CCB13085482F}" dt="2020-10-13T12:22:49.732" v="2437" actId="14100"/>
      <pc:docMkLst>
        <pc:docMk/>
      </pc:docMkLst>
      <pc:sldChg chg="addSp delSp modSp mod">
        <pc:chgData name="James Farrell" userId="S::d00206780@student.dkit.ie::6b7ff338-42ad-419c-bd0b-d3ee2a8565cc" providerId="AD" clId="Web-{A4F2D3C8-4E0F-481E-A5E1-CCB13085482F}" dt="2020-10-13T12:18:04.886" v="2354" actId="20577"/>
        <pc:sldMkLst>
          <pc:docMk/>
          <pc:sldMk cId="316151759" sldId="256"/>
        </pc:sldMkLst>
        <pc:spChg chg="mod">
          <ac:chgData name="James Farrell" userId="S::d00206780@student.dkit.ie::6b7ff338-42ad-419c-bd0b-d3ee2a8565cc" providerId="AD" clId="Web-{A4F2D3C8-4E0F-481E-A5E1-CCB13085482F}" dt="2020-10-13T12:17:15.664" v="2324" actId="14100"/>
          <ac:spMkLst>
            <pc:docMk/>
            <pc:sldMk cId="316151759" sldId="256"/>
            <ac:spMk id="4" creationId="{CC4898A2-A896-4620-843B-C138EA7D0B52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6:41.803" v="2319" actId="1076"/>
          <ac:spMkLst>
            <pc:docMk/>
            <pc:sldMk cId="316151759" sldId="256"/>
            <ac:spMk id="11" creationId="{B73D4A14-A00D-454D-9827-6665495BF217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8:04.886" v="2354" actId="20577"/>
          <ac:spMkLst>
            <pc:docMk/>
            <pc:sldMk cId="316151759" sldId="256"/>
            <ac:spMk id="24" creationId="{8B0F262B-CF90-4E8D-8190-6E703785ED87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6:21.114" v="2313" actId="20577"/>
          <ac:spMkLst>
            <pc:docMk/>
            <pc:sldMk cId="316151759" sldId="256"/>
            <ac:spMk id="26" creationId="{DFB41E2F-6FDE-4E4A-8240-E2C2FB5A40D3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6:00.722" v="2309"/>
          <ac:spMkLst>
            <pc:docMk/>
            <pc:sldMk cId="316151759" sldId="256"/>
            <ac:spMk id="28" creationId="{9593D671-5298-4342-B39D-A02707B84EA9}"/>
          </ac:spMkLst>
        </pc:spChg>
        <pc:grpChg chg="add mod">
          <ac:chgData name="James Farrell" userId="S::d00206780@student.dkit.ie::6b7ff338-42ad-419c-bd0b-d3ee2a8565cc" providerId="AD" clId="Web-{A4F2D3C8-4E0F-481E-A5E1-CCB13085482F}" dt="2020-10-13T12:16:53.928" v="2321" actId="1076"/>
          <ac:grpSpMkLst>
            <pc:docMk/>
            <pc:sldMk cId="316151759" sldId="256"/>
            <ac:grpSpMk id="2" creationId="{F1FBE005-BB59-4FCC-ACE8-77689A287DCB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2:17:29.040" v="2326" actId="1076"/>
          <ac:grpSpMkLst>
            <pc:docMk/>
            <pc:sldMk cId="316151759" sldId="256"/>
            <ac:grpSpMk id="3" creationId="{76C868DA-FAC6-4199-BBD6-79EE9F1CDCCA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2:17:41.931" v="2328" actId="1076"/>
          <ac:grpSpMkLst>
            <pc:docMk/>
            <pc:sldMk cId="316151759" sldId="256"/>
            <ac:grpSpMk id="5" creationId="{F9BECADA-26A7-4E16-ACBE-20E16A8EFB89}"/>
          </ac:grpSpMkLst>
        </pc:grpChg>
      </pc:sldChg>
      <pc:sldChg chg="del mod">
        <pc:chgData name="James Farrell" userId="S::d00206780@student.dkit.ie::6b7ff338-42ad-419c-bd0b-d3ee2a8565cc" providerId="AD" clId="Web-{A4F2D3C8-4E0F-481E-A5E1-CCB13085482F}" dt="2020-10-13T12:02:32.468" v="1656"/>
        <pc:sldMkLst>
          <pc:docMk/>
          <pc:sldMk cId="2172968411" sldId="257"/>
        </pc:sldMkLst>
      </pc:sldChg>
      <pc:sldChg chg="modSp del">
        <pc:chgData name="James Farrell" userId="S::d00206780@student.dkit.ie::6b7ff338-42ad-419c-bd0b-d3ee2a8565cc" providerId="AD" clId="Web-{A4F2D3C8-4E0F-481E-A5E1-CCB13085482F}" dt="2020-10-13T11:03:54.180" v="455"/>
        <pc:sldMkLst>
          <pc:docMk/>
          <pc:sldMk cId="1372223067" sldId="258"/>
        </pc:sldMkLst>
        <pc:spChg chg="mod">
          <ac:chgData name="James Farrell" userId="S::d00206780@student.dkit.ie::6b7ff338-42ad-419c-bd0b-d3ee2a8565cc" providerId="AD" clId="Web-{A4F2D3C8-4E0F-481E-A5E1-CCB13085482F}" dt="2020-10-13T10:12:30.085" v="4" actId="20577"/>
          <ac:spMkLst>
            <pc:docMk/>
            <pc:sldMk cId="1372223067" sldId="258"/>
            <ac:spMk id="5" creationId="{E63F0CA2-385D-483E-BAFD-CAD9E83D3067}"/>
          </ac:spMkLst>
        </pc:spChg>
      </pc:sldChg>
      <pc:sldChg chg="modSp del">
        <pc:chgData name="James Farrell" userId="S::d00206780@student.dkit.ie::6b7ff338-42ad-419c-bd0b-d3ee2a8565cc" providerId="AD" clId="Web-{A4F2D3C8-4E0F-481E-A5E1-CCB13085482F}" dt="2020-10-13T11:20:07.697" v="747"/>
        <pc:sldMkLst>
          <pc:docMk/>
          <pc:sldMk cId="2600316737" sldId="259"/>
        </pc:sldMkLst>
        <pc:spChg chg="mod">
          <ac:chgData name="James Farrell" userId="S::d00206780@student.dkit.ie::6b7ff338-42ad-419c-bd0b-d3ee2a8565cc" providerId="AD" clId="Web-{A4F2D3C8-4E0F-481E-A5E1-CCB13085482F}" dt="2020-10-13T10:16:19.262" v="74" actId="1076"/>
          <ac:spMkLst>
            <pc:docMk/>
            <pc:sldMk cId="2600316737" sldId="259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A4F2D3C8-4E0F-481E-A5E1-CCB13085482F}" dt="2020-10-13T10:16:01.840" v="71" actId="20577"/>
          <ac:spMkLst>
            <pc:docMk/>
            <pc:sldMk cId="2600316737" sldId="259"/>
            <ac:spMk id="5" creationId="{E63F0CA2-385D-483E-BAFD-CAD9E83D3067}"/>
          </ac:spMkLst>
        </pc:spChg>
      </pc:sldChg>
      <pc:sldChg chg="modSp del">
        <pc:chgData name="James Farrell" userId="S::d00206780@student.dkit.ie::6b7ff338-42ad-419c-bd0b-d3ee2a8565cc" providerId="AD" clId="Web-{A4F2D3C8-4E0F-481E-A5E1-CCB13085482F}" dt="2020-10-13T11:19:59.306" v="745"/>
        <pc:sldMkLst>
          <pc:docMk/>
          <pc:sldMk cId="2591034256" sldId="260"/>
        </pc:sldMkLst>
        <pc:spChg chg="mod">
          <ac:chgData name="James Farrell" userId="S::d00206780@student.dkit.ie::6b7ff338-42ad-419c-bd0b-d3ee2a8565cc" providerId="AD" clId="Web-{A4F2D3C8-4E0F-481E-A5E1-CCB13085482F}" dt="2020-10-13T11:04:04.478" v="458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del mod">
        <pc:chgData name="James Farrell" userId="S::d00206780@student.dkit.ie::6b7ff338-42ad-419c-bd0b-d3ee2a8565cc" providerId="AD" clId="Web-{A4F2D3C8-4E0F-481E-A5E1-CCB13085482F}" dt="2020-10-13T12:19:43.611" v="2407"/>
        <pc:sldMkLst>
          <pc:docMk/>
          <pc:sldMk cId="3320377627" sldId="261"/>
        </pc:sldMkLst>
      </pc:sldChg>
      <pc:sldChg chg="modSp del mod ord setBg">
        <pc:chgData name="James Farrell" userId="S::d00206780@student.dkit.ie::6b7ff338-42ad-419c-bd0b-d3ee2a8565cc" providerId="AD" clId="Web-{A4F2D3C8-4E0F-481E-A5E1-CCB13085482F}" dt="2020-10-13T11:19:56.025" v="744"/>
        <pc:sldMkLst>
          <pc:docMk/>
          <pc:sldMk cId="3291043188" sldId="262"/>
        </pc:sldMkLst>
        <pc:spChg chg="mod">
          <ac:chgData name="James Farrell" userId="S::d00206780@student.dkit.ie::6b7ff338-42ad-419c-bd0b-d3ee2a8565cc" providerId="AD" clId="Web-{A4F2D3C8-4E0F-481E-A5E1-CCB13085482F}" dt="2020-10-13T10:14:48.791" v="52" actId="1076"/>
          <ac:spMkLst>
            <pc:docMk/>
            <pc:sldMk cId="3291043188" sldId="262"/>
            <ac:spMk id="4" creationId="{0C4889BE-7634-41AD-9CD4-89302BF42696}"/>
          </ac:spMkLst>
        </pc:spChg>
      </pc:sldChg>
      <pc:sldChg chg="addSp delSp modSp mod setBg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4132474367" sldId="263"/>
        </pc:sldMkLst>
        <pc:spChg chg="mod">
          <ac:chgData name="James Farrell" userId="S::d00206780@student.dkit.ie::6b7ff338-42ad-419c-bd0b-d3ee2a8565cc" providerId="AD" clId="Web-{A4F2D3C8-4E0F-481E-A5E1-CCB13085482F}" dt="2020-10-13T10:32:19.769" v="205" actId="20577"/>
          <ac:spMkLst>
            <pc:docMk/>
            <pc:sldMk cId="4132474367" sldId="263"/>
            <ac:spMk id="4" creationId="{0C4889BE-7634-41AD-9CD4-89302BF42696}"/>
          </ac:spMkLst>
        </pc:spChg>
        <pc:spChg chg="add del">
          <ac:chgData name="James Farrell" userId="S::d00206780@student.dkit.ie::6b7ff338-42ad-419c-bd0b-d3ee2a8565cc" providerId="AD" clId="Web-{A4F2D3C8-4E0F-481E-A5E1-CCB13085482F}" dt="2020-10-13T12:01:15.479" v="1639"/>
          <ac:spMkLst>
            <pc:docMk/>
            <pc:sldMk cId="4132474367" sldId="263"/>
            <ac:spMk id="5" creationId="{6CAE8AEA-507A-42FA-8358-58F106445ADA}"/>
          </ac:spMkLst>
        </pc:spChg>
        <pc:spChg chg="del">
          <ac:chgData name="James Farrell" userId="S::d00206780@student.dkit.ie::6b7ff338-42ad-419c-bd0b-d3ee2a8565cc" providerId="AD" clId="Web-{A4F2D3C8-4E0F-481E-A5E1-CCB13085482F}" dt="2020-10-13T10:17:30.873" v="77"/>
          <ac:spMkLst>
            <pc:docMk/>
            <pc:sldMk cId="4132474367" sldId="263"/>
            <ac:spMk id="5" creationId="{E63F0CA2-385D-483E-BAFD-CAD9E83D3067}"/>
          </ac:spMkLst>
        </pc:spChg>
        <pc:spChg chg="add mod ord">
          <ac:chgData name="James Farrell" userId="S::d00206780@student.dkit.ie::6b7ff338-42ad-419c-bd0b-d3ee2a8565cc" providerId="AD" clId="Web-{A4F2D3C8-4E0F-481E-A5E1-CCB13085482F}" dt="2020-10-13T11:47:35.990" v="1631"/>
          <ac:spMkLst>
            <pc:docMk/>
            <pc:sldMk cId="4132474367" sldId="263"/>
            <ac:spMk id="12" creationId="{11818509-9337-4CD1-8D51-FD6D593AE7C4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24:01.054" v="165"/>
          <ac:spMkLst>
            <pc:docMk/>
            <pc:sldMk cId="4132474367" sldId="263"/>
            <ac:spMk id="12" creationId="{8310E867-6E46-4ADF-8835-BCCA0536CA0D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27:55.950" v="193"/>
          <ac:spMkLst>
            <pc:docMk/>
            <pc:sldMk cId="4132474367" sldId="263"/>
            <ac:spMk id="17" creationId="{ECF24CB1-B1BC-4596-B57C-95EEA616652B}"/>
          </ac:spMkLst>
        </pc:spChg>
        <pc:grpChg chg="add del mod">
          <ac:chgData name="James Farrell" userId="S::d00206780@student.dkit.ie::6b7ff338-42ad-419c-bd0b-d3ee2a8565cc" providerId="AD" clId="Web-{A4F2D3C8-4E0F-481E-A5E1-CCB13085482F}" dt="2020-10-13T10:23:42.304" v="162"/>
          <ac:grpSpMkLst>
            <pc:docMk/>
            <pc:sldMk cId="4132474367" sldId="263"/>
            <ac:grpSpMk id="13" creationId="{E55C4221-4B2C-47D5-8EF4-6EFFCD49D07F}"/>
          </ac:grpSpMkLst>
        </pc:grpChg>
        <pc:grpChg chg="add del mod">
          <ac:chgData name="James Farrell" userId="S::d00206780@student.dkit.ie::6b7ff338-42ad-419c-bd0b-d3ee2a8565cc" providerId="AD" clId="Web-{A4F2D3C8-4E0F-481E-A5E1-CCB13085482F}" dt="2020-10-13T10:25:34.025" v="173"/>
          <ac:grpSpMkLst>
            <pc:docMk/>
            <pc:sldMk cId="4132474367" sldId="263"/>
            <ac:grpSpMk id="14" creationId="{822C2795-746F-40B7-BB74-36A6D8B842E1}"/>
          </ac:grpSpMkLst>
        </pc:grpChg>
        <pc:grpChg chg="add del">
          <ac:chgData name="James Farrell" userId="S::d00206780@student.dkit.ie::6b7ff338-42ad-419c-bd0b-d3ee2a8565cc" providerId="AD" clId="Web-{A4F2D3C8-4E0F-481E-A5E1-CCB13085482F}" dt="2020-10-13T10:26:14.760" v="178"/>
          <ac:grpSpMkLst>
            <pc:docMk/>
            <pc:sldMk cId="4132474367" sldId="263"/>
            <ac:grpSpMk id="15" creationId="{D6DFDC52-6AF6-4E9C-B067-7EC2FCFF2CD3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0:27:54.325" v="192" actId="1076"/>
          <ac:grpSpMkLst>
            <pc:docMk/>
            <pc:sldMk cId="4132474367" sldId="263"/>
            <ac:grpSpMk id="16" creationId="{1EC8F99E-E5BF-4C79-9932-E122353A1817}"/>
          </ac:grpSpMkLst>
        </pc:grpChg>
        <pc:picChg chg="mod">
          <ac:chgData name="James Farrell" userId="S::d00206780@student.dkit.ie::6b7ff338-42ad-419c-bd0b-d3ee2a8565cc" providerId="AD" clId="Web-{A4F2D3C8-4E0F-481E-A5E1-CCB13085482F}" dt="2020-10-13T10:20:05.486" v="103"/>
          <ac:picMkLst>
            <pc:docMk/>
            <pc:sldMk cId="4132474367" sldId="263"/>
            <ac:picMk id="3" creationId="{878D7502-559B-4A67-83B3-E992BEEFC38C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50.105" v="183" actId="1076"/>
          <ac:picMkLst>
            <pc:docMk/>
            <pc:sldMk cId="4132474367" sldId="263"/>
            <ac:picMk id="6" creationId="{CF4FD47C-82CD-4DB7-9EB4-2558EEA1951D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0:17:39.842" v="81"/>
          <ac:picMkLst>
            <pc:docMk/>
            <pc:sldMk cId="4132474367" sldId="263"/>
            <ac:picMk id="7" creationId="{977DAE31-AAE9-4E51-92F0-6BE7B08F7654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30.214" v="181" actId="1076"/>
          <ac:picMkLst>
            <pc:docMk/>
            <pc:sldMk cId="4132474367" sldId="263"/>
            <ac:picMk id="8" creationId="{6FEE5B0E-CC6F-4993-B797-277172D88055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9" creationId="{9156AF6C-25E7-49D8-A4AB-E7CFE71008AD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10" creationId="{0E9B0F42-3F6B-4E6A-AD1E-90C3D1E56249}"/>
          </ac:picMkLst>
        </pc:picChg>
        <pc:picChg chg="add mod or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11" creationId="{4737A944-EB23-42B3-B9CB-1E113DB5407B}"/>
          </ac:picMkLst>
        </pc:picChg>
      </pc:sldChg>
      <pc:sldChg chg="addSp delSp modSp add mod replId setBg">
        <pc:chgData name="James Farrell" userId="S::d00206780@student.dkit.ie::6b7ff338-42ad-419c-bd0b-d3ee2a8565cc" providerId="AD" clId="Web-{A4F2D3C8-4E0F-481E-A5E1-CCB13085482F}" dt="2020-10-13T12:01:25.010" v="1642"/>
        <pc:sldMkLst>
          <pc:docMk/>
          <pc:sldMk cId="2715819246" sldId="264"/>
        </pc:sldMkLst>
        <pc:spChg chg="mod">
          <ac:chgData name="James Farrell" userId="S::d00206780@student.dkit.ie::6b7ff338-42ad-419c-bd0b-d3ee2a8565cc" providerId="AD" clId="Web-{A4F2D3C8-4E0F-481E-A5E1-CCB13085482F}" dt="2020-10-13T10:29:05.874" v="195" actId="20577"/>
          <ac:spMkLst>
            <pc:docMk/>
            <pc:sldMk cId="2715819246" sldId="264"/>
            <ac:spMk id="4" creationId="{0C4889BE-7634-41AD-9CD4-89302BF42696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57:58.283" v="243"/>
          <ac:spMkLst>
            <pc:docMk/>
            <pc:sldMk cId="2715819246" sldId="264"/>
            <ac:spMk id="8" creationId="{B1BA99A4-3B8D-42C6-B9C1-A4DCA3471FE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03:40.398" v="453" actId="1076"/>
          <ac:spMkLst>
            <pc:docMk/>
            <pc:sldMk cId="2715819246" sldId="264"/>
            <ac:spMk id="9" creationId="{D27675B5-4A65-4B3A-9121-6FD8D7D736C4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03:44.258" v="454" actId="1076"/>
          <ac:spMkLst>
            <pc:docMk/>
            <pc:sldMk cId="2715819246" sldId="264"/>
            <ac:spMk id="10" creationId="{808EAFB6-22AD-4EB3-8909-5CAFA08050F3}"/>
          </ac:spMkLst>
        </pc:spChg>
        <pc:grpChg chg="del">
          <ac:chgData name="James Farrell" userId="S::d00206780@student.dkit.ie::6b7ff338-42ad-419c-bd0b-d3ee2a8565cc" providerId="AD" clId="Web-{A4F2D3C8-4E0F-481E-A5E1-CCB13085482F}" dt="2020-10-13T10:29:13.874" v="199"/>
          <ac:grpSpMkLst>
            <pc:docMk/>
            <pc:sldMk cId="2715819246" sldId="264"/>
            <ac:grpSpMk id="16" creationId="{1EC8F99E-E5BF-4C79-9932-E122353A1817}"/>
          </ac:grpSpMkLst>
        </pc:grpChg>
        <pc:picChg chg="add del mod modCrop">
          <ac:chgData name="James Farrell" userId="S::d00206780@student.dkit.ie::6b7ff338-42ad-419c-bd0b-d3ee2a8565cc" providerId="AD" clId="Web-{A4F2D3C8-4E0F-481E-A5E1-CCB13085482F}" dt="2020-10-13T10:56:52.857" v="223"/>
          <ac:picMkLst>
            <pc:docMk/>
            <pc:sldMk cId="2715819246" sldId="264"/>
            <ac:picMk id="5" creationId="{67120F1A-2CD0-4AB5-90BA-46B5039CFC20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0:56:53.810" v="224"/>
          <ac:picMkLst>
            <pc:docMk/>
            <pc:sldMk cId="2715819246" sldId="264"/>
            <ac:picMk id="6" creationId="{C4A2B23D-9DD5-4008-B7AB-AE66529AAFB9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0:29:11.874" v="198"/>
          <ac:picMkLst>
            <pc:docMk/>
            <pc:sldMk cId="2715819246" sldId="264"/>
            <ac:picMk id="6" creationId="{CF4FD47C-82CD-4DB7-9EB4-2558EEA1951D}"/>
          </ac:picMkLst>
        </pc:picChg>
        <pc:picChg chg="add mod">
          <ac:chgData name="James Farrell" userId="S::d00206780@student.dkit.ie::6b7ff338-42ad-419c-bd0b-d3ee2a8565cc" providerId="AD" clId="Web-{A4F2D3C8-4E0F-481E-A5E1-CCB13085482F}" dt="2020-10-13T11:03:40.383" v="452" actId="1076"/>
          <ac:picMkLst>
            <pc:docMk/>
            <pc:sldMk cId="2715819246" sldId="264"/>
            <ac:picMk id="7" creationId="{4B4D7A3C-F990-431D-BABC-B9339A4DF813}"/>
          </ac:picMkLst>
        </pc:picChg>
      </pc:sldChg>
      <pc:sldChg chg="add del replId">
        <pc:chgData name="James Farrell" userId="S::d00206780@student.dkit.ie::6b7ff338-42ad-419c-bd0b-d3ee2a8565cc" providerId="AD" clId="Web-{A4F2D3C8-4E0F-481E-A5E1-CCB13085482F}" dt="2020-10-13T10:54:22.332" v="207"/>
        <pc:sldMkLst>
          <pc:docMk/>
          <pc:sldMk cId="1888660843" sldId="265"/>
        </pc:sldMkLst>
      </pc:sldChg>
      <pc:sldChg chg="addSp delSp modSp add mod replId setBg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1897283518" sldId="265"/>
        </pc:sldMkLst>
        <pc:spChg chg="mod">
          <ac:chgData name="James Farrell" userId="S::d00206780@student.dkit.ie::6b7ff338-42ad-419c-bd0b-d3ee2a8565cc" providerId="AD" clId="Web-{A4F2D3C8-4E0F-481E-A5E1-CCB13085482F}" dt="2020-10-13T11:04:42.715" v="474" actId="1076"/>
          <ac:spMkLst>
            <pc:docMk/>
            <pc:sldMk cId="1897283518" sldId="265"/>
            <ac:spMk id="4" creationId="{0C4889BE-7634-41AD-9CD4-89302BF42696}"/>
          </ac:spMkLst>
        </pc:spChg>
        <pc:spChg chg="add mod topLvl">
          <ac:chgData name="James Farrell" userId="S::d00206780@student.dkit.ie::6b7ff338-42ad-419c-bd0b-d3ee2a8565cc" providerId="AD" clId="Web-{A4F2D3C8-4E0F-481E-A5E1-CCB13085482F}" dt="2020-10-13T11:32:54.934" v="1316" actId="20577"/>
          <ac:spMkLst>
            <pc:docMk/>
            <pc:sldMk cId="1897283518" sldId="265"/>
            <ac:spMk id="8" creationId="{6EDD6292-D2E9-4C8B-9E9B-99BD920B04E8}"/>
          </ac:spMkLst>
        </pc:spChg>
        <pc:spChg chg="del">
          <ac:chgData name="James Farrell" userId="S::d00206780@student.dkit.ie::6b7ff338-42ad-419c-bd0b-d3ee2a8565cc" providerId="AD" clId="Web-{A4F2D3C8-4E0F-481E-A5E1-CCB13085482F}" dt="2020-10-13T11:07:04.554" v="577"/>
          <ac:spMkLst>
            <pc:docMk/>
            <pc:sldMk cId="1897283518" sldId="265"/>
            <ac:spMk id="9" creationId="{D27675B5-4A65-4B3A-9121-6FD8D7D736C4}"/>
          </ac:spMkLst>
        </pc:spChg>
        <pc:spChg chg="mod topLvl">
          <ac:chgData name="James Farrell" userId="S::d00206780@student.dkit.ie::6b7ff338-42ad-419c-bd0b-d3ee2a8565cc" providerId="AD" clId="Web-{A4F2D3C8-4E0F-481E-A5E1-CCB13085482F}" dt="2020-10-13T11:32:53.371" v="1314" actId="20577"/>
          <ac:spMkLst>
            <pc:docMk/>
            <pc:sldMk cId="1897283518" sldId="265"/>
            <ac:spMk id="10" creationId="{808EAFB6-22AD-4EB3-8909-5CAFA08050F3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1:19:09.038" v="737"/>
          <ac:spMkLst>
            <pc:docMk/>
            <pc:sldMk cId="1897283518" sldId="265"/>
            <ac:spMk id="15" creationId="{4508AE1B-ED87-4BB4-A4EA-F40B7EB2D825}"/>
          </ac:spMkLst>
        </pc:spChg>
        <pc:grpChg chg="add del mod">
          <ac:chgData name="James Farrell" userId="S::d00206780@student.dkit.ie::6b7ff338-42ad-419c-bd0b-d3ee2a8565cc" providerId="AD" clId="Web-{A4F2D3C8-4E0F-481E-A5E1-CCB13085482F}" dt="2020-10-13T11:19:15.475" v="738"/>
          <ac:grpSpMkLst>
            <pc:docMk/>
            <pc:sldMk cId="1897283518" sldId="265"/>
            <ac:grpSpMk id="14" creationId="{A3B4E570-C66D-4817-841D-E83D5E2457BE}"/>
          </ac:grpSpMkLst>
        </pc:grpChg>
        <pc:picChg chg="add del mod">
          <ac:chgData name="James Farrell" userId="S::d00206780@student.dkit.ie::6b7ff338-42ad-419c-bd0b-d3ee2a8565cc" providerId="AD" clId="Web-{A4F2D3C8-4E0F-481E-A5E1-CCB13085482F}" dt="2020-10-13T11:11:33.728" v="666"/>
          <ac:picMkLst>
            <pc:docMk/>
            <pc:sldMk cId="1897283518" sldId="265"/>
            <ac:picMk id="5" creationId="{316BCDF5-0C5F-498D-9553-4D37821DEF02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3:56.518" v="685"/>
          <ac:picMkLst>
            <pc:docMk/>
            <pc:sldMk cId="1897283518" sldId="265"/>
            <ac:picMk id="6" creationId="{B12A1786-765B-4098-A162-0B543B5DFC2D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04:54.872" v="475"/>
          <ac:picMkLst>
            <pc:docMk/>
            <pc:sldMk cId="1897283518" sldId="265"/>
            <ac:picMk id="7" creationId="{4B4D7A3C-F990-431D-BABC-B9339A4DF813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3:31.907" v="682"/>
          <ac:picMkLst>
            <pc:docMk/>
            <pc:sldMk cId="1897283518" sldId="265"/>
            <ac:picMk id="11" creationId="{4F2670F3-F7DB-4F72-BD45-C557248D5AAB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6:26.230" v="708"/>
          <ac:picMkLst>
            <pc:docMk/>
            <pc:sldMk cId="1897283518" sldId="265"/>
            <ac:picMk id="12" creationId="{22880695-3E18-41A8-BC8C-3E057700179B}"/>
          </ac:picMkLst>
        </pc:picChg>
        <pc:picChg chg="add mod ord topLvl modCrop">
          <ac:chgData name="James Farrell" userId="S::d00206780@student.dkit.ie::6b7ff338-42ad-419c-bd0b-d3ee2a8565cc" providerId="AD" clId="Web-{A4F2D3C8-4E0F-481E-A5E1-CCB13085482F}" dt="2020-10-13T11:19:40.805" v="743" actId="1076"/>
          <ac:picMkLst>
            <pc:docMk/>
            <pc:sldMk cId="1897283518" sldId="265"/>
            <ac:picMk id="13" creationId="{A2E72A72-CDCA-4C47-9381-305E85670879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1:42:48.580" v="1565"/>
          <ac:picMkLst>
            <pc:docMk/>
            <pc:sldMk cId="1897283518" sldId="265"/>
            <ac:picMk id="16" creationId="{8F1F31C2-F05F-4D5A-AC61-F97C377FFE2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69538759" sldId="266"/>
        </pc:sldMkLst>
        <pc:spChg chg="mod">
          <ac:chgData name="James Farrell" userId="S::d00206780@student.dkit.ie::6b7ff338-42ad-419c-bd0b-d3ee2a8565cc" providerId="AD" clId="Web-{A4F2D3C8-4E0F-481E-A5E1-CCB13085482F}" dt="2020-10-13T11:22:35.644" v="918" actId="20577"/>
          <ac:spMkLst>
            <pc:docMk/>
            <pc:sldMk cId="69538759" sldId="266"/>
            <ac:spMk id="4" creationId="{0C4889BE-7634-41AD-9CD4-89302BF4269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23:29.038" v="931" actId="20577"/>
          <ac:spMkLst>
            <pc:docMk/>
            <pc:sldMk cId="69538759" sldId="266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2:58.043" v="1320" actId="20577"/>
          <ac:spMkLst>
            <pc:docMk/>
            <pc:sldMk cId="69538759" sldId="266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3:00.247" v="1322" actId="20577"/>
          <ac:spMkLst>
            <pc:docMk/>
            <pc:sldMk cId="69538759" sldId="266"/>
            <ac:spMk id="10" creationId="{808EAFB6-22AD-4EB3-8909-5CAFA08050F3}"/>
          </ac:spMkLst>
        </pc:spChg>
        <pc:picChg chg="add del mod">
          <ac:chgData name="James Farrell" userId="S::d00206780@student.dkit.ie::6b7ff338-42ad-419c-bd0b-d3ee2a8565cc" providerId="AD" clId="Web-{A4F2D3C8-4E0F-481E-A5E1-CCB13085482F}" dt="2020-10-13T11:25:42.390" v="1067"/>
          <ac:picMkLst>
            <pc:docMk/>
            <pc:sldMk cId="69538759" sldId="266"/>
            <ac:picMk id="6" creationId="{A422FE12-F072-445C-9516-A3335172943B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32:41.433" v="1312"/>
          <ac:picMkLst>
            <pc:docMk/>
            <pc:sldMk cId="69538759" sldId="266"/>
            <ac:picMk id="7" creationId="{6C4B6F82-5302-4E4F-9EEB-4656C54D1981}"/>
          </ac:picMkLst>
        </pc:picChg>
        <pc:picChg chg="add del ord">
          <ac:chgData name="James Farrell" userId="S::d00206780@student.dkit.ie::6b7ff338-42ad-419c-bd0b-d3ee2a8565cc" providerId="AD" clId="Web-{A4F2D3C8-4E0F-481E-A5E1-CCB13085482F}" dt="2020-10-13T11:32:43.714" v="1313"/>
          <ac:picMkLst>
            <pc:docMk/>
            <pc:sldMk cId="69538759" sldId="266"/>
            <ac:picMk id="11" creationId="{CCEA2D9C-2FF6-422F-9ADB-3E0467F12DC5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25:32.843" v="1062"/>
          <ac:picMkLst>
            <pc:docMk/>
            <pc:sldMk cId="69538759" sldId="266"/>
            <ac:picMk id="13" creationId="{A2E72A72-CDCA-4C47-9381-305E85670879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4225231787" sldId="267"/>
        </pc:sldMkLst>
        <pc:spChg chg="mod">
          <ac:chgData name="James Farrell" userId="S::d00206780@student.dkit.ie::6b7ff338-42ad-419c-bd0b-d3ee2a8565cc" providerId="AD" clId="Web-{A4F2D3C8-4E0F-481E-A5E1-CCB13085482F}" dt="2020-10-13T11:33:24.467" v="1332" actId="20577"/>
          <ac:spMkLst>
            <pc:docMk/>
            <pc:sldMk cId="4225231787" sldId="267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4:20.502" v="1396" actId="20577"/>
          <ac:spMkLst>
            <pc:docMk/>
            <pc:sldMk cId="4225231787" sldId="267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7:48.202" v="1412" actId="20577"/>
          <ac:spMkLst>
            <pc:docMk/>
            <pc:sldMk cId="4225231787" sldId="267"/>
            <ac:spMk id="10" creationId="{808EAFB6-22AD-4EB3-8909-5CAFA08050F3}"/>
          </ac:spMkLst>
        </pc:spChg>
        <pc:picChg chg="add del mod">
          <ac:chgData name="James Farrell" userId="S::d00206780@student.dkit.ie::6b7ff338-42ad-419c-bd0b-d3ee2a8565cc" providerId="AD" clId="Web-{A4F2D3C8-4E0F-481E-A5E1-CCB13085482F}" dt="2020-10-13T11:36:52.089" v="1402"/>
          <ac:picMkLst>
            <pc:docMk/>
            <pc:sldMk cId="4225231787" sldId="267"/>
            <ac:picMk id="6" creationId="{0B3D3D9C-AA6E-4C78-88D0-F55CCBC12DAF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37:42.374" v="1411"/>
          <ac:picMkLst>
            <pc:docMk/>
            <pc:sldMk cId="4225231787" sldId="267"/>
            <ac:picMk id="7" creationId="{6C4B6F82-5302-4E4F-9EEB-4656C54D1981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37:40.420" v="1410"/>
          <ac:picMkLst>
            <pc:docMk/>
            <pc:sldMk cId="4225231787" sldId="267"/>
            <ac:picMk id="9" creationId="{8B2A242C-5F69-4A43-8152-2C3307327F6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3024958961" sldId="268"/>
        </pc:sldMkLst>
        <pc:spChg chg="mod">
          <ac:chgData name="James Farrell" userId="S::d00206780@student.dkit.ie::6b7ff338-42ad-419c-bd0b-d3ee2a8565cc" providerId="AD" clId="Web-{A4F2D3C8-4E0F-481E-A5E1-CCB13085482F}" dt="2020-10-13T11:38:26.408" v="1439" actId="20577"/>
          <ac:spMkLst>
            <pc:docMk/>
            <pc:sldMk cId="3024958961" sldId="268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9:49.710" v="1549" actId="20577"/>
          <ac:spMkLst>
            <pc:docMk/>
            <pc:sldMk cId="3024958961" sldId="268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9:07.223" v="1490" actId="20577"/>
          <ac:spMkLst>
            <pc:docMk/>
            <pc:sldMk cId="3024958961" sldId="268"/>
            <ac:spMk id="10" creationId="{808EAFB6-22AD-4EB3-8909-5CAFA08050F3}"/>
          </ac:spMkLst>
        </pc:spChg>
        <pc:picChg chg="add mod ord modCrop">
          <ac:chgData name="James Farrell" userId="S::d00206780@student.dkit.ie::6b7ff338-42ad-419c-bd0b-d3ee2a8565cc" providerId="AD" clId="Web-{A4F2D3C8-4E0F-481E-A5E1-CCB13085482F}" dt="2020-10-13T11:41:56.155" v="1558"/>
          <ac:picMkLst>
            <pc:docMk/>
            <pc:sldMk cId="3024958961" sldId="268"/>
            <ac:picMk id="6" creationId="{BE224962-A9DF-4BCB-A59D-AD63A14019B9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41:58.749" v="1559"/>
          <ac:picMkLst>
            <pc:docMk/>
            <pc:sldMk cId="3024958961" sldId="268"/>
            <ac:picMk id="9" creationId="{8B2A242C-5F69-4A43-8152-2C3307327F6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19:53.627" v="2408"/>
        <pc:sldMkLst>
          <pc:docMk/>
          <pc:sldMk cId="978272464" sldId="269"/>
        </pc:sldMkLst>
        <pc:spChg chg="ord">
          <ac:chgData name="James Farrell" userId="S::d00206780@student.dkit.ie::6b7ff338-42ad-419c-bd0b-d3ee2a8565cc" providerId="AD" clId="Web-{A4F2D3C8-4E0F-481E-A5E1-CCB13085482F}" dt="2020-10-13T12:19:53.627" v="2408"/>
          <ac:spMkLst>
            <pc:docMk/>
            <pc:sldMk cId="978272464" sldId="269"/>
            <ac:spMk id="2" creationId="{12C14913-079D-47DF-9F37-CD3F806BCD9F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44:20.884" v="1573" actId="20577"/>
          <ac:spMkLst>
            <pc:docMk/>
            <pc:sldMk cId="978272464" sldId="269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45:05.949" v="1617" actId="20577"/>
          <ac:spMkLst>
            <pc:docMk/>
            <pc:sldMk cId="978272464" sldId="269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A4F2D3C8-4E0F-481E-A5E1-CCB13085482F}" dt="2020-10-13T11:45:47.342" v="1626"/>
          <ac:picMkLst>
            <pc:docMk/>
            <pc:sldMk cId="978272464" sldId="269"/>
            <ac:picMk id="6" creationId="{BE224962-A9DF-4BCB-A59D-AD63A14019B9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45:45.248" v="1625"/>
          <ac:picMkLst>
            <pc:docMk/>
            <pc:sldMk cId="978272464" sldId="269"/>
            <ac:picMk id="7" creationId="{7665AE58-EC19-49A9-983C-B4B35BB613DC}"/>
          </ac:picMkLst>
        </pc:picChg>
      </pc:sldChg>
      <pc:sldChg chg="addSp delSp modSp add ord replId">
        <pc:chgData name="James Farrell" userId="S::d00206780@student.dkit.ie::6b7ff338-42ad-419c-bd0b-d3ee2a8565cc" providerId="AD" clId="Web-{A4F2D3C8-4E0F-481E-A5E1-CCB13085482F}" dt="2020-10-13T12:13:37.713" v="2233" actId="1076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A4F2D3C8-4E0F-481E-A5E1-CCB13085482F}" dt="2020-10-13T12:01:54.778" v="1649" actId="20577"/>
          <ac:spMkLst>
            <pc:docMk/>
            <pc:sldMk cId="2257464064" sldId="270"/>
            <ac:spMk id="4" creationId="{0C4889BE-7634-41AD-9CD4-89302BF4269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13:37.713" v="2233" actId="1076"/>
          <ac:spMkLst>
            <pc:docMk/>
            <pc:sldMk cId="2257464064" sldId="270"/>
            <ac:spMk id="5" creationId="{C941F0A7-26B7-48FE-9369-C9C29DE9009F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02:25.827" v="1654"/>
          <ac:spMkLst>
            <pc:docMk/>
            <pc:sldMk cId="2257464064" sldId="270"/>
            <ac:spMk id="9" creationId="{D27675B5-4A65-4B3A-9121-6FD8D7D736C4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02:24.186" v="1653"/>
          <ac:spMkLst>
            <pc:docMk/>
            <pc:sldMk cId="2257464064" sldId="270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A4F2D3C8-4E0F-481E-A5E1-CCB13085482F}" dt="2020-10-13T12:02:22.733" v="1652"/>
          <ac:picMkLst>
            <pc:docMk/>
            <pc:sldMk cId="2257464064" sldId="270"/>
            <ac:picMk id="7" creationId="{4B4D7A3C-F990-431D-BABC-B9339A4DF813}"/>
          </ac:picMkLst>
        </pc:picChg>
      </pc:sldChg>
      <pc:sldChg chg="addSp delSp modSp add replId">
        <pc:chgData name="James Farrell" userId="S::d00206780@student.dkit.ie::6b7ff338-42ad-419c-bd0b-d3ee2a8565cc" providerId="AD" clId="Web-{A4F2D3C8-4E0F-481E-A5E1-CCB13085482F}" dt="2020-10-13T12:22:49.732" v="2437" actId="14100"/>
        <pc:sldMkLst>
          <pc:docMk/>
          <pc:sldMk cId="1391622225" sldId="271"/>
        </pc:sldMkLst>
        <pc:spChg chg="mod">
          <ac:chgData name="James Farrell" userId="S::d00206780@student.dkit.ie::6b7ff338-42ad-419c-bd0b-d3ee2a8565cc" providerId="AD" clId="Web-{A4F2D3C8-4E0F-481E-A5E1-CCB13085482F}" dt="2020-10-13T12:18:38.341" v="2372" actId="20577"/>
          <ac:spMkLst>
            <pc:docMk/>
            <pc:sldMk cId="1391622225" sldId="271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9:40.486" v="2406" actId="1076"/>
          <ac:spMkLst>
            <pc:docMk/>
            <pc:sldMk cId="1391622225" sldId="271"/>
            <ac:spMk id="5" creationId="{1F28BCF2-1605-4B04-AF7F-53DCA931561A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8:30.294" v="2356"/>
          <ac:spMkLst>
            <pc:docMk/>
            <pc:sldMk cId="1391622225" sldId="271"/>
            <ac:spMk id="8" creationId="{6EDD6292-D2E9-4C8B-9E9B-99BD920B04E8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8:30.294" v="2357"/>
          <ac:spMkLst>
            <pc:docMk/>
            <pc:sldMk cId="1391622225" sldId="271"/>
            <ac:spMk id="10" creationId="{808EAFB6-22AD-4EB3-8909-5CAFA08050F3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27.789" v="2423" actId="1076"/>
          <ac:spMkLst>
            <pc:docMk/>
            <pc:sldMk cId="1391622225" sldId="271"/>
            <ac:spMk id="12" creationId="{43E2347F-55A6-4434-8457-8AF4A555FF9C}"/>
          </ac:spMkLst>
        </pc:spChg>
        <pc:spChg chg="add">
          <ac:chgData name="James Farrell" userId="S::d00206780@student.dkit.ie::6b7ff338-42ad-419c-bd0b-d3ee2a8565cc" providerId="AD" clId="Web-{A4F2D3C8-4E0F-481E-A5E1-CCB13085482F}" dt="2020-10-13T12:18:31.106" v="2363"/>
          <ac:spMkLst>
            <pc:docMk/>
            <pc:sldMk cId="1391622225" sldId="271"/>
            <ac:spMk id="18" creationId="{ECE5E86E-3D54-4A78-BC75-1714D4202512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04.585" v="2412" actId="1076"/>
          <ac:spMkLst>
            <pc:docMk/>
            <pc:sldMk cId="1391622225" sldId="271"/>
            <ac:spMk id="22" creationId="{E62B6C2F-E93D-4F7E-BE41-25262DDC3AA9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15.117" v="2418" actId="1076"/>
          <ac:spMkLst>
            <pc:docMk/>
            <pc:sldMk cId="1391622225" sldId="271"/>
            <ac:spMk id="26" creationId="{537BD218-8EBF-4661-AE58-EFDDAF1D3DFD}"/>
          </ac:spMkLst>
        </pc:spChg>
        <pc:picChg chg="add mod">
          <ac:chgData name="James Farrell" userId="S::d00206780@student.dkit.ie::6b7ff338-42ad-419c-bd0b-d3ee2a8565cc" providerId="AD" clId="Web-{A4F2D3C8-4E0F-481E-A5E1-CCB13085482F}" dt="2020-10-13T12:21:31.086" v="2424" actId="1076"/>
          <ac:picMkLst>
            <pc:docMk/>
            <pc:sldMk cId="1391622225" sldId="271"/>
            <ac:picMk id="6" creationId="{2070222D-76BF-4DC8-858F-C314CC9149DA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2:18:30.294" v="2358"/>
          <ac:picMkLst>
            <pc:docMk/>
            <pc:sldMk cId="1391622225" sldId="271"/>
            <ac:picMk id="7" creationId="{7665AE58-EC19-49A9-983C-B4B35BB613DC}"/>
          </ac:picMkLst>
        </pc:picChg>
        <pc:picChg chg="add">
          <ac:chgData name="James Farrell" userId="S::d00206780@student.dkit.ie::6b7ff338-42ad-419c-bd0b-d3ee2a8565cc" providerId="AD" clId="Web-{A4F2D3C8-4E0F-481E-A5E1-CCB13085482F}" dt="2020-10-13T12:18:31.044" v="2361"/>
          <ac:picMkLst>
            <pc:docMk/>
            <pc:sldMk cId="1391622225" sldId="271"/>
            <ac:picMk id="14" creationId="{896BF180-4195-4044-983E-1DD22E8C4896}"/>
          </ac:picMkLst>
        </pc:picChg>
        <pc:picChg chg="add mod">
          <ac:chgData name="James Farrell" userId="S::d00206780@student.dkit.ie::6b7ff338-42ad-419c-bd0b-d3ee2a8565cc" providerId="AD" clId="Web-{A4F2D3C8-4E0F-481E-A5E1-CCB13085482F}" dt="2020-10-13T12:22:49.732" v="2437" actId="14100"/>
          <ac:picMkLst>
            <pc:docMk/>
            <pc:sldMk cId="1391622225" sldId="271"/>
            <ac:picMk id="16" creationId="{30F99228-51C9-44E1-87E3-30DCA26B6272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2:21:53.166" v="2426"/>
          <ac:picMkLst>
            <pc:docMk/>
            <pc:sldMk cId="1391622225" sldId="271"/>
            <ac:picMk id="20" creationId="{CA894958-55E4-4281-9F5F-BAF7A0C2BE25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2:22:13.167" v="2430" actId="1076"/>
          <ac:picMkLst>
            <pc:docMk/>
            <pc:sldMk cId="1391622225" sldId="271"/>
            <ac:picMk id="24" creationId="{0EF6E8B1-9B97-42A0-A1EC-CF72BDF93DB0}"/>
          </ac:picMkLst>
        </pc:picChg>
      </pc:sldChg>
      <pc:sldMasterChg chg="mod setBg modSldLayout">
        <pc:chgData name="James Farrell" userId="S::d00206780@student.dkit.ie::6b7ff338-42ad-419c-bd0b-d3ee2a8565cc" providerId="AD" clId="Web-{A4F2D3C8-4E0F-481E-A5E1-CCB13085482F}" dt="2020-10-13T12:01:16.260" v="1640"/>
        <pc:sldMasterMkLst>
          <pc:docMk/>
          <pc:sldMasterMk cId="1037320658" sldId="2147483648"/>
        </pc:sldMasterMkLst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4197077288" sldId="2147483649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579483766" sldId="2147483650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583195771" sldId="2147483651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653766400" sldId="2147483652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291265914" sldId="2147483653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829285550" sldId="2147483654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1479388452" sldId="2147483655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546804521" sldId="2147483656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783382782" sldId="2147483657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1981252966" sldId="2147483658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4137779945" sldId="2147483659"/>
          </pc:sldLayoutMkLst>
        </pc:sldLayoutChg>
      </pc:sldMasterChg>
    </pc:docChg>
  </pc:docChgLst>
  <pc:docChgLst>
    <pc:chgData name="James Farrell" userId="S::d00206780@student.dkit.ie::6b7ff338-42ad-419c-bd0b-d3ee2a8565cc" providerId="AD" clId="Web-{E847E287-8A98-4D8B-9009-FDB258E375B0}"/>
    <pc:docChg chg="addSld modSld sldOrd">
      <pc:chgData name="James Farrell" userId="S::d00206780@student.dkit.ie::6b7ff338-42ad-419c-bd0b-d3ee2a8565cc" providerId="AD" clId="Web-{E847E287-8A98-4D8B-9009-FDB258E375B0}" dt="2020-10-13T07:44:44.593" v="71" actId="20577"/>
      <pc:docMkLst>
        <pc:docMk/>
      </pc:docMkLst>
      <pc:sldChg chg="modSp">
        <pc:chgData name="James Farrell" userId="S::d00206780@student.dkit.ie::6b7ff338-42ad-419c-bd0b-d3ee2a8565cc" providerId="AD" clId="Web-{E847E287-8A98-4D8B-9009-FDB258E375B0}" dt="2020-10-13T07:44:24.889" v="58" actId="20577"/>
        <pc:sldMkLst>
          <pc:docMk/>
          <pc:sldMk cId="2172968411" sldId="257"/>
        </pc:sldMkLst>
        <pc:spChg chg="mod">
          <ac:chgData name="James Farrell" userId="S::d00206780@student.dkit.ie::6b7ff338-42ad-419c-bd0b-d3ee2a8565cc" providerId="AD" clId="Web-{E847E287-8A98-4D8B-9009-FDB258E375B0}" dt="2020-10-13T07:44:24.889" v="58" actId="20577"/>
          <ac:spMkLst>
            <pc:docMk/>
            <pc:sldMk cId="2172968411" sldId="257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E847E287-8A98-4D8B-9009-FDB258E375B0}" dt="2020-10-13T07:34:37.635" v="36" actId="20577"/>
          <ac:spMkLst>
            <pc:docMk/>
            <pc:sldMk cId="2172968411" sldId="257"/>
            <ac:spMk id="5" creationId="{E63F0CA2-385D-483E-BAFD-CAD9E83D3067}"/>
          </ac:spMkLst>
        </pc:spChg>
      </pc:sldChg>
      <pc:sldChg chg="modSp ord">
        <pc:chgData name="James Farrell" userId="S::d00206780@student.dkit.ie::6b7ff338-42ad-419c-bd0b-d3ee2a8565cc" providerId="AD" clId="Web-{E847E287-8A98-4D8B-9009-FDB258E375B0}" dt="2020-10-13T07:44:17.592" v="55" actId="20577"/>
        <pc:sldMkLst>
          <pc:docMk/>
          <pc:sldMk cId="1372223067" sldId="258"/>
        </pc:sldMkLst>
        <pc:spChg chg="mod">
          <ac:chgData name="James Farrell" userId="S::d00206780@student.dkit.ie::6b7ff338-42ad-419c-bd0b-d3ee2a8565cc" providerId="AD" clId="Web-{E847E287-8A98-4D8B-9009-FDB258E375B0}" dt="2020-10-13T07:44:17.592" v="55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James Farrell" userId="S::d00206780@student.dkit.ie::6b7ff338-42ad-419c-bd0b-d3ee2a8565cc" providerId="AD" clId="Web-{E847E287-8A98-4D8B-9009-FDB258E375B0}" dt="2020-10-13T07:44:44.593" v="70" actId="20577"/>
        <pc:sldMkLst>
          <pc:docMk/>
          <pc:sldMk cId="2600316737" sldId="259"/>
        </pc:sldMkLst>
        <pc:spChg chg="mod">
          <ac:chgData name="James Farrell" userId="S::d00206780@student.dkit.ie::6b7ff338-42ad-419c-bd0b-d3ee2a8565cc" providerId="AD" clId="Web-{E847E287-8A98-4D8B-9009-FDB258E375B0}" dt="2020-10-13T07:44:44.593" v="70" actId="20577"/>
          <ac:spMkLst>
            <pc:docMk/>
            <pc:sldMk cId="2600316737" sldId="259"/>
            <ac:spMk id="4" creationId="{0C4889BE-7634-41AD-9CD4-89302BF42696}"/>
          </ac:spMkLst>
        </pc:spChg>
      </pc:sldChg>
      <pc:sldChg chg="modSp ord">
        <pc:chgData name="James Farrell" userId="S::d00206780@student.dkit.ie::6b7ff338-42ad-419c-bd0b-d3ee2a8565cc" providerId="AD" clId="Web-{E847E287-8A98-4D8B-9009-FDB258E375B0}" dt="2020-10-13T07:44:34.265" v="63" actId="20577"/>
        <pc:sldMkLst>
          <pc:docMk/>
          <pc:sldMk cId="2591034256" sldId="260"/>
        </pc:sldMkLst>
        <pc:spChg chg="mod">
          <ac:chgData name="James Farrell" userId="S::d00206780@student.dkit.ie::6b7ff338-42ad-419c-bd0b-d3ee2a8565cc" providerId="AD" clId="Web-{E847E287-8A98-4D8B-9009-FDB258E375B0}" dt="2020-10-13T07:44:34.265" v="63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modSp add ord replId">
        <pc:chgData name="James Farrell" userId="S::d00206780@student.dkit.ie::6b7ff338-42ad-419c-bd0b-d3ee2a8565cc" providerId="AD" clId="Web-{E847E287-8A98-4D8B-9009-FDB258E375B0}" dt="2020-10-13T07:44:00.075" v="47"/>
        <pc:sldMkLst>
          <pc:docMk/>
          <pc:sldMk cId="4132474367" sldId="263"/>
        </pc:sldMkLst>
        <pc:spChg chg="mod">
          <ac:chgData name="James Farrell" userId="S::d00206780@student.dkit.ie::6b7ff338-42ad-419c-bd0b-d3ee2a8565cc" providerId="AD" clId="Web-{E847E287-8A98-4D8B-9009-FDB258E375B0}" dt="2020-10-13T07:43:09.181" v="44" actId="20577"/>
          <ac:spMkLst>
            <pc:docMk/>
            <pc:sldMk cId="4132474367" sldId="263"/>
            <ac:spMk id="4" creationId="{0C4889BE-7634-41AD-9CD4-89302BF42696}"/>
          </ac:spMkLst>
        </pc:spChg>
      </pc:sldChg>
    </pc:docChg>
  </pc:docChgLst>
  <pc:docChgLst>
    <pc:chgData name="James Farrell" userId="S::d00206780@student.dkit.ie::6b7ff338-42ad-419c-bd0b-d3ee2a8565cc" providerId="AD" clId="Web-{49D0B235-6567-46FE-9CFB-E9BD03A01FC4}"/>
    <pc:docChg chg="modSld">
      <pc:chgData name="James Farrell" userId="S::d00206780@student.dkit.ie::6b7ff338-42ad-419c-bd0b-d3ee2a8565cc" providerId="AD" clId="Web-{49D0B235-6567-46FE-9CFB-E9BD03A01FC4}" dt="2020-10-13T13:27:11.846" v="149" actId="14100"/>
      <pc:docMkLst>
        <pc:docMk/>
      </pc:docMkLst>
      <pc:sldChg chg="addSp delSp modSp modNotes">
        <pc:chgData name="James Farrell" userId="S::d00206780@student.dkit.ie::6b7ff338-42ad-419c-bd0b-d3ee2a8565cc" providerId="AD" clId="Web-{49D0B235-6567-46FE-9CFB-E9BD03A01FC4}" dt="2020-10-13T13:26:04.076" v="139"/>
        <pc:sldMkLst>
          <pc:docMk/>
          <pc:sldMk cId="4132474367" sldId="263"/>
        </pc:sldMkLst>
        <pc:grpChg chg="add mod">
          <ac:chgData name="James Farrell" userId="S::d00206780@student.dkit.ie::6b7ff338-42ad-419c-bd0b-d3ee2a8565cc" providerId="AD" clId="Web-{49D0B235-6567-46FE-9CFB-E9BD03A01FC4}" dt="2020-10-13T13:04:02.342" v="30" actId="1076"/>
          <ac:grpSpMkLst>
            <pc:docMk/>
            <pc:sldMk cId="4132474367" sldId="263"/>
            <ac:grpSpMk id="14" creationId="{61D48221-5828-4E00-BC30-02B219890BB0}"/>
          </ac:grpSpMkLst>
        </pc:grpChg>
        <pc:grpChg chg="del">
          <ac:chgData name="James Farrell" userId="S::d00206780@student.dkit.ie::6b7ff338-42ad-419c-bd0b-d3ee2a8565cc" providerId="AD" clId="Web-{49D0B235-6567-46FE-9CFB-E9BD03A01FC4}" dt="2020-10-13T13:00:45.500" v="2"/>
          <ac:grpSpMkLst>
            <pc:docMk/>
            <pc:sldMk cId="4132474367" sldId="263"/>
            <ac:grpSpMk id="16" creationId="{1EC8F99E-E5BF-4C79-9932-E122353A1817}"/>
          </ac:grpSpMkLst>
        </pc:grpChg>
        <pc:picChg chg="add mod ord">
          <ac:chgData name="James Farrell" userId="S::d00206780@student.dkit.ie::6b7ff338-42ad-419c-bd0b-d3ee2a8565cc" providerId="AD" clId="Web-{49D0B235-6567-46FE-9CFB-E9BD03A01FC4}" dt="2020-10-13T13:00:52.063" v="3"/>
          <ac:picMkLst>
            <pc:docMk/>
            <pc:sldMk cId="4132474367" sldId="263"/>
            <ac:picMk id="5" creationId="{77335FA6-8056-4422-919B-A2026CD77841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0:53.970" v="4"/>
          <ac:picMkLst>
            <pc:docMk/>
            <pc:sldMk cId="4132474367" sldId="263"/>
            <ac:picMk id="6" creationId="{CF4FD47C-82CD-4DB7-9EB4-2558EEA1951D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2:54.150" v="21" actId="1076"/>
          <ac:picMkLst>
            <pc:docMk/>
            <pc:sldMk cId="4132474367" sldId="263"/>
            <ac:picMk id="7" creationId="{85A5DD70-DA27-4B38-A81B-EF3F5964B5A3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3:37.200" v="27"/>
          <ac:picMkLst>
            <pc:docMk/>
            <pc:sldMk cId="4132474367" sldId="263"/>
            <ac:picMk id="8" creationId="{6FEE5B0E-CC6F-4993-B797-277172D88055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2:28.523" v="16"/>
          <ac:picMkLst>
            <pc:docMk/>
            <pc:sldMk cId="4132474367" sldId="263"/>
            <ac:picMk id="9" creationId="{9156AF6C-25E7-49D8-A4AB-E7CFE71008AD}"/>
          </ac:picMkLst>
        </pc:picChg>
        <pc:picChg chg="topLvl">
          <ac:chgData name="James Farrell" userId="S::d00206780@student.dkit.ie::6b7ff338-42ad-419c-bd0b-d3ee2a8565cc" providerId="AD" clId="Web-{49D0B235-6567-46FE-9CFB-E9BD03A01FC4}" dt="2020-10-13T13:00:45.500" v="2"/>
          <ac:picMkLst>
            <pc:docMk/>
            <pc:sldMk cId="4132474367" sldId="263"/>
            <ac:picMk id="10" creationId="{0E9B0F42-3F6B-4E6A-AD1E-90C3D1E56249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2:09.522" v="11"/>
          <ac:picMkLst>
            <pc:docMk/>
            <pc:sldMk cId="4132474367" sldId="263"/>
            <ac:picMk id="11" creationId="{4737A944-EB23-42B3-B9CB-1E113DB5407B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2:32.898" v="17" actId="1076"/>
          <ac:picMkLst>
            <pc:docMk/>
            <pc:sldMk cId="4132474367" sldId="263"/>
            <ac:picMk id="12" creationId="{8CEB53E3-4D4D-4EF8-86D7-078A8701763C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3:48.951" v="28" actId="1076"/>
          <ac:picMkLst>
            <pc:docMk/>
            <pc:sldMk cId="4132474367" sldId="263"/>
            <ac:picMk id="13" creationId="{710D0F6B-67FF-49FD-B7A8-CDEA94BB81F7}"/>
          </ac:picMkLst>
        </pc:picChg>
      </pc:sldChg>
      <pc:sldChg chg="modSp">
        <pc:chgData name="James Farrell" userId="S::d00206780@student.dkit.ie::6b7ff338-42ad-419c-bd0b-d3ee2a8565cc" providerId="AD" clId="Web-{49D0B235-6567-46FE-9CFB-E9BD03A01FC4}" dt="2020-10-13T13:16:45.380" v="110" actId="20577"/>
        <pc:sldMkLst>
          <pc:docMk/>
          <pc:sldMk cId="978272464" sldId="269"/>
        </pc:sldMkLst>
        <pc:spChg chg="mod">
          <ac:chgData name="James Farrell" userId="S::d00206780@student.dkit.ie::6b7ff338-42ad-419c-bd0b-d3ee2a8565cc" providerId="AD" clId="Web-{49D0B235-6567-46FE-9CFB-E9BD03A01FC4}" dt="2020-10-13T13:16:45.380" v="110" actId="20577"/>
          <ac:spMkLst>
            <pc:docMk/>
            <pc:sldMk cId="978272464" sldId="269"/>
            <ac:spMk id="8" creationId="{6EDD6292-D2E9-4C8B-9E9B-99BD920B04E8}"/>
          </ac:spMkLst>
        </pc:spChg>
      </pc:sldChg>
      <pc:sldChg chg="modSp">
        <pc:chgData name="James Farrell" userId="S::d00206780@student.dkit.ie::6b7ff338-42ad-419c-bd0b-d3ee2a8565cc" providerId="AD" clId="Web-{49D0B235-6567-46FE-9CFB-E9BD03A01FC4}" dt="2020-10-13T13:27:11.846" v="149" actId="14100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49D0B235-6567-46FE-9CFB-E9BD03A01FC4}" dt="2020-10-13T13:27:11.846" v="149" actId="14100"/>
          <ac:spMkLst>
            <pc:docMk/>
            <pc:sldMk cId="2257464064" sldId="270"/>
            <ac:spMk id="5" creationId="{C941F0A7-26B7-48FE-9369-C9C29DE9009F}"/>
          </ac:spMkLst>
        </pc:spChg>
      </pc:sldChg>
    </pc:docChg>
  </pc:docChgLst>
  <pc:docChgLst>
    <pc:chgData name="Keelan Murphy" userId="S::d00183015@student.dkit.ie::9dce89f8-50ed-4cc7-9aea-044d2d5cf96b" providerId="AD" clId="Web-{3215B35E-D09C-4528-8415-7C439E91A032}"/>
    <pc:docChg chg="modSld">
      <pc:chgData name="Keelan Murphy" userId="S::d00183015@student.dkit.ie::9dce89f8-50ed-4cc7-9aea-044d2d5cf96b" providerId="AD" clId="Web-{3215B35E-D09C-4528-8415-7C439E91A032}" dt="2020-10-12T19:35:09.914" v="268" actId="20577"/>
      <pc:docMkLst>
        <pc:docMk/>
      </pc:docMkLst>
      <pc:sldChg chg="modSp">
        <pc:chgData name="Keelan Murphy" userId="S::d00183015@student.dkit.ie::9dce89f8-50ed-4cc7-9aea-044d2d5cf96b" providerId="AD" clId="Web-{3215B35E-D09C-4528-8415-7C439E91A032}" dt="2020-10-12T19:20:58.271" v="104" actId="20577"/>
        <pc:sldMkLst>
          <pc:docMk/>
          <pc:sldMk cId="2172968411" sldId="257"/>
        </pc:sldMkLst>
        <pc:spChg chg="mod">
          <ac:chgData name="Keelan Murphy" userId="S::d00183015@student.dkit.ie::9dce89f8-50ed-4cc7-9aea-044d2d5cf96b" providerId="AD" clId="Web-{3215B35E-D09C-4528-8415-7C439E91A032}" dt="2020-10-12T19:20:58.271" v="104" actId="20577"/>
          <ac:spMkLst>
            <pc:docMk/>
            <pc:sldMk cId="2172968411" sldId="257"/>
            <ac:spMk id="5" creationId="{E63F0CA2-385D-483E-BAFD-CAD9E83D3067}"/>
          </ac:spMkLst>
        </pc:spChg>
      </pc:sldChg>
      <pc:sldChg chg="addSp delSp modSp">
        <pc:chgData name="Keelan Murphy" userId="S::d00183015@student.dkit.ie::9dce89f8-50ed-4cc7-9aea-044d2d5cf96b" providerId="AD" clId="Web-{3215B35E-D09C-4528-8415-7C439E91A032}" dt="2020-10-12T19:35:08.617" v="266" actId="20577"/>
        <pc:sldMkLst>
          <pc:docMk/>
          <pc:sldMk cId="3291043188" sldId="262"/>
        </pc:sldMkLst>
        <pc:spChg chg="del">
          <ac:chgData name="Keelan Murphy" userId="S::d00183015@student.dkit.ie::9dce89f8-50ed-4cc7-9aea-044d2d5cf96b" providerId="AD" clId="Web-{3215B35E-D09C-4528-8415-7C439E91A032}" dt="2020-10-12T19:33:58.803" v="258"/>
          <ac:spMkLst>
            <pc:docMk/>
            <pc:sldMk cId="3291043188" sldId="262"/>
            <ac:spMk id="5" creationId="{E63F0CA2-385D-483E-BAFD-CAD9E83D3067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4:27.491" v="262" actId="1076"/>
          <ac:spMkLst>
            <pc:docMk/>
            <pc:sldMk cId="3291043188" sldId="262"/>
            <ac:spMk id="7" creationId="{63AF1BD4-F49F-47C7-B1E6-CCC039941E43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5:08.617" v="266" actId="20577"/>
          <ac:spMkLst>
            <pc:docMk/>
            <pc:sldMk cId="3291043188" sldId="262"/>
            <ac:spMk id="8" creationId="{D7630E87-0D97-48B1-8B40-625AAA9DB656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2:09.160" v="236" actId="20577"/>
          <ac:spMkLst>
            <pc:docMk/>
            <pc:sldMk cId="3291043188" sldId="262"/>
            <ac:spMk id="9" creationId="{33AA6FB6-C69F-4C72-B295-2B0ECA896774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4:33.053" v="263" actId="1076"/>
          <ac:spMkLst>
            <pc:docMk/>
            <pc:sldMk cId="3291043188" sldId="262"/>
            <ac:spMk id="10" creationId="{74134660-6A3B-46A3-BE4A-62355D2C32A7}"/>
          </ac:spMkLst>
        </pc:spChg>
      </pc:sldChg>
    </pc:docChg>
  </pc:docChgLst>
  <pc:docChgLst>
    <pc:chgData name="James Farrell" userId="S::d00206780@student.dkit.ie::6b7ff338-42ad-419c-bd0b-d3ee2a8565cc" providerId="AD" clId="Web-{DFFF00B3-5FBF-4832-90A1-60384F1A7427}"/>
    <pc:docChg chg="addSld modSld sldOrd">
      <pc:chgData name="James Farrell" userId="S::d00206780@student.dkit.ie::6b7ff338-42ad-419c-bd0b-d3ee2a8565cc" providerId="AD" clId="Web-{DFFF00B3-5FBF-4832-90A1-60384F1A7427}" dt="2020-11-08T15:27:27.555" v="829"/>
      <pc:docMkLst>
        <pc:docMk/>
      </pc:docMkLst>
      <pc:sldChg chg="addSp delSp modSp mod setBg">
        <pc:chgData name="James Farrell" userId="S::d00206780@student.dkit.ie::6b7ff338-42ad-419c-bd0b-d3ee2a8565cc" providerId="AD" clId="Web-{DFFF00B3-5FBF-4832-90A1-60384F1A7427}" dt="2020-11-08T15:27:27.430" v="828"/>
        <pc:sldMkLst>
          <pc:docMk/>
          <pc:sldMk cId="316151759" sldId="256"/>
        </pc:sldMkLst>
        <pc:grpChg chg="mod topLvl">
          <ac:chgData name="James Farrell" userId="S::d00206780@student.dkit.ie::6b7ff338-42ad-419c-bd0b-d3ee2a8565cc" providerId="AD" clId="Web-{DFFF00B3-5FBF-4832-90A1-60384F1A7427}" dt="2020-11-08T15:14:54.931" v="352"/>
          <ac:grpSpMkLst>
            <pc:docMk/>
            <pc:sldMk cId="316151759" sldId="256"/>
            <ac:grpSpMk id="2" creationId="{F1FBE005-BB59-4FCC-ACE8-77689A287DCB}"/>
          </ac:grpSpMkLst>
        </pc:grpChg>
        <pc:grpChg chg="add del">
          <ac:chgData name="James Farrell" userId="S::d00206780@student.dkit.ie::6b7ff338-42ad-419c-bd0b-d3ee2a8565cc" providerId="AD" clId="Web-{DFFF00B3-5FBF-4832-90A1-60384F1A7427}" dt="2020-11-08T15:14:54.931" v="352"/>
          <ac:grpSpMkLst>
            <pc:docMk/>
            <pc:sldMk cId="316151759" sldId="256"/>
            <ac:grpSpMk id="3" creationId="{76C868DA-FAC6-4199-BBD6-79EE9F1CDCCA}"/>
          </ac:grpSpMkLst>
        </pc:grpChg>
        <pc:picChg chg="mod topLvl">
          <ac:chgData name="James Farrell" userId="S::d00206780@student.dkit.ie::6b7ff338-42ad-419c-bd0b-d3ee2a8565cc" providerId="AD" clId="Web-{DFFF00B3-5FBF-4832-90A1-60384F1A7427}" dt="2020-11-08T15:14:54.931" v="352"/>
          <ac:picMkLst>
            <pc:docMk/>
            <pc:sldMk cId="316151759" sldId="256"/>
            <ac:picMk id="10" creationId="{3DA1FF2E-4506-4B13-82F2-B66343FBF9CE}"/>
          </ac:picMkLst>
        </pc:picChg>
      </pc:sldChg>
      <pc:sldChg chg="addSp delSp modSp mod setBg">
        <pc:chgData name="James Farrell" userId="S::d00206780@student.dkit.ie::6b7ff338-42ad-419c-bd0b-d3ee2a8565cc" providerId="AD" clId="Web-{DFFF00B3-5FBF-4832-90A1-60384F1A7427}" dt="2020-11-08T15:27:27.353" v="827"/>
        <pc:sldMkLst>
          <pc:docMk/>
          <pc:sldMk cId="2715819246" sldId="264"/>
        </pc:sldMkLst>
        <pc:spChg chg="add del">
          <ac:chgData name="James Farrell" userId="S::d00206780@student.dkit.ie::6b7ff338-42ad-419c-bd0b-d3ee2a8565cc" providerId="AD" clId="Web-{DFFF00B3-5FBF-4832-90A1-60384F1A7427}" dt="2020-11-08T15:14:43.258" v="339"/>
          <ac:spMkLst>
            <pc:docMk/>
            <pc:sldMk cId="2715819246" sldId="264"/>
            <ac:spMk id="2" creationId="{12C14913-079D-47DF-9F37-CD3F806BCD9F}"/>
          </ac:spMkLst>
        </pc:spChg>
        <pc:spChg chg="mod">
          <ac:chgData name="James Farrell" userId="S::d00206780@student.dkit.ie::6b7ff338-42ad-419c-bd0b-d3ee2a8565cc" providerId="AD" clId="Web-{DFFF00B3-5FBF-4832-90A1-60384F1A7427}" dt="2020-11-08T15:14:59.963" v="358" actId="20577"/>
          <ac:spMkLst>
            <pc:docMk/>
            <pc:sldMk cId="2715819246" sldId="264"/>
            <ac:spMk id="4" creationId="{0C4889BE-7634-41AD-9CD4-89302BF42696}"/>
          </ac:spMkLst>
        </pc:spChg>
        <pc:spChg chg="del mod">
          <ac:chgData name="James Farrell" userId="S::d00206780@student.dkit.ie::6b7ff338-42ad-419c-bd0b-d3ee2a8565cc" providerId="AD" clId="Web-{DFFF00B3-5FBF-4832-90A1-60384F1A7427}" dt="2020-11-08T15:04:56.643" v="229"/>
          <ac:spMkLst>
            <pc:docMk/>
            <pc:sldMk cId="2715819246" sldId="264"/>
            <ac:spMk id="5" creationId="{64787153-EBAD-4DB8-8CFE-158E6EE28702}"/>
          </ac:spMkLst>
        </pc:spChg>
        <pc:spChg chg="mod">
          <ac:chgData name="James Farrell" userId="S::d00206780@student.dkit.ie::6b7ff338-42ad-419c-bd0b-d3ee2a8565cc" providerId="AD" clId="Web-{DFFF00B3-5FBF-4832-90A1-60384F1A7427}" dt="2020-11-08T15:17:25.565" v="415" actId="1076"/>
          <ac:spMkLst>
            <pc:docMk/>
            <pc:sldMk cId="2715819246" sldId="264"/>
            <ac:spMk id="9" creationId="{D27675B5-4A65-4B3A-9121-6FD8D7D736C4}"/>
          </ac:spMkLst>
        </pc:spChg>
        <pc:picChg chg="ord">
          <ac:chgData name="James Farrell" userId="S::d00206780@student.dkit.ie::6b7ff338-42ad-419c-bd0b-d3ee2a8565cc" providerId="AD" clId="Web-{DFFF00B3-5FBF-4832-90A1-60384F1A7427}" dt="2020-11-08T15:14:56.306" v="353"/>
          <ac:picMkLst>
            <pc:docMk/>
            <pc:sldMk cId="2715819246" sldId="264"/>
            <ac:picMk id="3" creationId="{878D7502-559B-4A67-83B3-E992BEEFC38C}"/>
          </ac:picMkLst>
        </pc:picChg>
        <pc:picChg chg="add del mod">
          <ac:chgData name="James Farrell" userId="S::d00206780@student.dkit.ie::6b7ff338-42ad-419c-bd0b-d3ee2a8565cc" providerId="AD" clId="Web-{DFFF00B3-5FBF-4832-90A1-60384F1A7427}" dt="2020-11-08T15:14:47.524" v="345"/>
          <ac:picMkLst>
            <pc:docMk/>
            <pc:sldMk cId="2715819246" sldId="264"/>
            <ac:picMk id="6" creationId="{0BDA6EB6-0044-49B0-AC3B-46886A5DCDBC}"/>
          </ac:picMkLst>
        </pc:picChg>
        <pc:picChg chg="mod">
          <ac:chgData name="James Farrell" userId="S::d00206780@student.dkit.ie::6b7ff338-42ad-419c-bd0b-d3ee2a8565cc" providerId="AD" clId="Web-{DFFF00B3-5FBF-4832-90A1-60384F1A7427}" dt="2020-11-08T15:17:25.565" v="416" actId="1076"/>
          <ac:picMkLst>
            <pc:docMk/>
            <pc:sldMk cId="2715819246" sldId="264"/>
            <ac:picMk id="7" creationId="{4B4D7A3C-F990-431D-BABC-B9339A4DF813}"/>
          </ac:picMkLst>
        </pc:picChg>
      </pc:sldChg>
      <pc:sldChg chg="addSp delSp modSp mod ord setBg">
        <pc:chgData name="James Farrell" userId="S::d00206780@student.dkit.ie::6b7ff338-42ad-419c-bd0b-d3ee2a8565cc" providerId="AD" clId="Web-{DFFF00B3-5FBF-4832-90A1-60384F1A7427}" dt="2020-11-08T15:27:27.242" v="826"/>
        <pc:sldMkLst>
          <pc:docMk/>
          <pc:sldMk cId="1897283518" sldId="265"/>
        </pc:sldMkLst>
        <pc:spChg chg="del">
          <ac:chgData name="James Farrell" userId="S::d00206780@student.dkit.ie::6b7ff338-42ad-419c-bd0b-d3ee2a8565cc" providerId="AD" clId="Web-{DFFF00B3-5FBF-4832-90A1-60384F1A7427}" dt="2020-11-08T15:00:02.969" v="4"/>
          <ac:spMkLst>
            <pc:docMk/>
            <pc:sldMk cId="1897283518" sldId="265"/>
            <ac:spMk id="5" creationId="{40D8EC1C-86E3-4660-841D-4D5EEB61FE33}"/>
          </ac:spMkLst>
        </pc:spChg>
        <pc:spChg chg="add del mod ord">
          <ac:chgData name="James Farrell" userId="S::d00206780@student.dkit.ie::6b7ff338-42ad-419c-bd0b-d3ee2a8565cc" providerId="AD" clId="Web-{DFFF00B3-5FBF-4832-90A1-60384F1A7427}" dt="2020-11-08T15:09:00.346" v="303"/>
          <ac:spMkLst>
            <pc:docMk/>
            <pc:sldMk cId="1897283518" sldId="265"/>
            <ac:spMk id="7" creationId="{331B4C1A-7109-439C-AF74-534C0D0EE5F7}"/>
          </ac:spMkLst>
        </pc:spChg>
        <pc:spChg chg="mod topLvl">
          <ac:chgData name="James Farrell" userId="S::d00206780@student.dkit.ie::6b7ff338-42ad-419c-bd0b-d3ee2a8565cc" providerId="AD" clId="Web-{DFFF00B3-5FBF-4832-90A1-60384F1A7427}" dt="2020-11-08T15:08:55.596" v="301"/>
          <ac:spMkLst>
            <pc:docMk/>
            <pc:sldMk cId="1897283518" sldId="265"/>
            <ac:spMk id="8" creationId="{6EDD6292-D2E9-4C8B-9E9B-99BD920B04E8}"/>
          </ac:spMkLst>
        </pc:spChg>
        <pc:spChg chg="mod topLvl">
          <ac:chgData name="James Farrell" userId="S::d00206780@student.dkit.ie::6b7ff338-42ad-419c-bd0b-d3ee2a8565cc" providerId="AD" clId="Web-{DFFF00B3-5FBF-4832-90A1-60384F1A7427}" dt="2020-11-08T15:08:58.080" v="302"/>
          <ac:spMkLst>
            <pc:docMk/>
            <pc:sldMk cId="1897283518" sldId="265"/>
            <ac:spMk id="10" creationId="{808EAFB6-22AD-4EB3-8909-5CAFA08050F3}"/>
          </ac:spMkLst>
        </pc:spChg>
        <pc:grpChg chg="add del mod">
          <ac:chgData name="James Farrell" userId="S::d00206780@student.dkit.ie::6b7ff338-42ad-419c-bd0b-d3ee2a8565cc" providerId="AD" clId="Web-{DFFF00B3-5FBF-4832-90A1-60384F1A7427}" dt="2020-11-08T15:07:59.670" v="292"/>
          <ac:grpSpMkLst>
            <pc:docMk/>
            <pc:sldMk cId="1897283518" sldId="265"/>
            <ac:grpSpMk id="6" creationId="{5C8343A9-3876-49A6-91F8-73E3C94BA9AA}"/>
          </ac:grpSpMkLst>
        </pc:grpChg>
        <pc:grpChg chg="add del topLvl">
          <ac:chgData name="James Farrell" userId="S::d00206780@student.dkit.ie::6b7ff338-42ad-419c-bd0b-d3ee2a8565cc" providerId="AD" clId="Web-{DFFF00B3-5FBF-4832-90A1-60384F1A7427}" dt="2020-11-08T15:08:58.080" v="302"/>
          <ac:grpSpMkLst>
            <pc:docMk/>
            <pc:sldMk cId="1897283518" sldId="265"/>
            <ac:grpSpMk id="9" creationId="{3D2228BA-DC6A-4465-8004-913A43E7557C}"/>
          </ac:grpSpMkLst>
        </pc:grpChg>
        <pc:grpChg chg="add del mod">
          <ac:chgData name="James Farrell" userId="S::d00206780@student.dkit.ie::6b7ff338-42ad-419c-bd0b-d3ee2a8565cc" providerId="AD" clId="Web-{DFFF00B3-5FBF-4832-90A1-60384F1A7427}" dt="2020-11-08T15:08:55.596" v="301"/>
          <ac:grpSpMkLst>
            <pc:docMk/>
            <pc:sldMk cId="1897283518" sldId="265"/>
            <ac:grpSpMk id="12" creationId="{8004F95D-97DD-4430-9111-D5349FFFED3F}"/>
          </ac:grpSpMkLst>
        </pc:grpChg>
        <pc:picChg chg="mod">
          <ac:chgData name="James Farrell" userId="S::d00206780@student.dkit.ie::6b7ff338-42ad-419c-bd0b-d3ee2a8565cc" providerId="AD" clId="Web-{DFFF00B3-5FBF-4832-90A1-60384F1A7427}" dt="2020-11-08T15:11:07.057" v="315"/>
          <ac:picMkLst>
            <pc:docMk/>
            <pc:sldMk cId="1897283518" sldId="265"/>
            <ac:picMk id="3" creationId="{878D7502-559B-4A67-83B3-E992BEEFC38C}"/>
          </ac:picMkLst>
        </pc:picChg>
        <pc:picChg chg="del">
          <ac:chgData name="James Farrell" userId="S::d00206780@student.dkit.ie::6b7ff338-42ad-419c-bd0b-d3ee2a8565cc" providerId="AD" clId="Web-{DFFF00B3-5FBF-4832-90A1-60384F1A7427}" dt="2020-11-08T15:04:02.984" v="211"/>
          <ac:picMkLst>
            <pc:docMk/>
            <pc:sldMk cId="1897283518" sldId="265"/>
            <ac:picMk id="13" creationId="{A2E72A72-CDCA-4C47-9381-305E85670879}"/>
          </ac:picMkLst>
        </pc:picChg>
        <pc:picChg chg="add mod ord modCrop">
          <ac:chgData name="James Farrell" userId="S::d00206780@student.dkit.ie::6b7ff338-42ad-419c-bd0b-d3ee2a8565cc" providerId="AD" clId="Web-{DFFF00B3-5FBF-4832-90A1-60384F1A7427}" dt="2020-11-08T15:10:22.726" v="311" actId="1076"/>
          <ac:picMkLst>
            <pc:docMk/>
            <pc:sldMk cId="1897283518" sldId="265"/>
            <ac:picMk id="14" creationId="{98DB33CA-52B5-4A7E-995E-ACFD52AED270}"/>
          </ac:picMkLst>
        </pc:picChg>
        <pc:picChg chg="del mod topLvl">
          <ac:chgData name="James Farrell" userId="S::d00206780@student.dkit.ie::6b7ff338-42ad-419c-bd0b-d3ee2a8565cc" providerId="AD" clId="Web-{DFFF00B3-5FBF-4832-90A1-60384F1A7427}" dt="2020-11-08T15:10:02.569" v="308"/>
          <ac:picMkLst>
            <pc:docMk/>
            <pc:sldMk cId="1897283518" sldId="265"/>
            <ac:picMk id="16" creationId="{8F1F31C2-F05F-4D5A-AC61-F97C377FFE23}"/>
          </ac:picMkLst>
        </pc:picChg>
      </pc:sldChg>
      <pc:sldChg chg="addSp delSp modSp mod setBg">
        <pc:chgData name="James Farrell" userId="S::d00206780@student.dkit.ie::6b7ff338-42ad-419c-bd0b-d3ee2a8565cc" providerId="AD" clId="Web-{DFFF00B3-5FBF-4832-90A1-60384F1A7427}" dt="2020-11-08T15:27:27.555" v="829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DFFF00B3-5FBF-4832-90A1-60384F1A7427}" dt="2020-11-08T15:23:59.245" v="667" actId="20577"/>
          <ac:spMkLst>
            <pc:docMk/>
            <pc:sldMk cId="2257464064" sldId="270"/>
            <ac:spMk id="5" creationId="{C941F0A7-26B7-48FE-9369-C9C29DE9009F}"/>
          </ac:spMkLst>
        </pc:spChg>
        <pc:spChg chg="add mod">
          <ac:chgData name="James Farrell" userId="S::d00206780@student.dkit.ie::6b7ff338-42ad-419c-bd0b-d3ee2a8565cc" providerId="AD" clId="Web-{DFFF00B3-5FBF-4832-90A1-60384F1A7427}" dt="2020-11-08T15:24:03.011" v="671" actId="20577"/>
          <ac:spMkLst>
            <pc:docMk/>
            <pc:sldMk cId="2257464064" sldId="270"/>
            <ac:spMk id="8" creationId="{4B69A418-4029-4715-BDD5-1D4760D25B23}"/>
          </ac:spMkLst>
        </pc:spChg>
        <pc:spChg chg="add del mod ord">
          <ac:chgData name="James Farrell" userId="S::d00206780@student.dkit.ie::6b7ff338-42ad-419c-bd0b-d3ee2a8565cc" providerId="AD" clId="Web-{DFFF00B3-5FBF-4832-90A1-60384F1A7427}" dt="2020-11-08T15:23:52.683" v="659"/>
          <ac:spMkLst>
            <pc:docMk/>
            <pc:sldMk cId="2257464064" sldId="270"/>
            <ac:spMk id="10" creationId="{D2CB1C53-557C-45A9-B2B5-C253A61EDFDE}"/>
          </ac:spMkLst>
        </pc:spChg>
        <pc:grpChg chg="add mod">
          <ac:chgData name="James Farrell" userId="S::d00206780@student.dkit.ie::6b7ff338-42ad-419c-bd0b-d3ee2a8565cc" providerId="AD" clId="Web-{DFFF00B3-5FBF-4832-90A1-60384F1A7427}" dt="2020-11-08T15:24:09.559" v="674" actId="1076"/>
          <ac:grpSpMkLst>
            <pc:docMk/>
            <pc:sldMk cId="2257464064" sldId="270"/>
            <ac:grpSpMk id="9" creationId="{8B6AFBA9-7D04-4DA7-96BF-248B2144605A}"/>
          </ac:grpSpMkLst>
        </pc:grpChg>
        <pc:picChg chg="add del mod">
          <ac:chgData name="James Farrell" userId="S::d00206780@student.dkit.ie::6b7ff338-42ad-419c-bd0b-d3ee2a8565cc" providerId="AD" clId="Web-{DFFF00B3-5FBF-4832-90A1-60384F1A7427}" dt="2020-11-08T15:14:53.446" v="351"/>
          <ac:picMkLst>
            <pc:docMk/>
            <pc:sldMk cId="2257464064" sldId="270"/>
            <ac:picMk id="7" creationId="{A3D8BE67-B9E9-4CAC-BDA7-7218A30989A4}"/>
          </ac:picMkLst>
        </pc:picChg>
      </pc:sldChg>
      <pc:sldChg chg="addSp delSp modSp mod setBg">
        <pc:chgData name="James Farrell" userId="S::d00206780@student.dkit.ie::6b7ff338-42ad-419c-bd0b-d3ee2a8565cc" providerId="AD" clId="Web-{DFFF00B3-5FBF-4832-90A1-60384F1A7427}" dt="2020-11-08T15:27:26.602" v="818"/>
        <pc:sldMkLst>
          <pc:docMk/>
          <pc:sldMk cId="1417126272" sldId="274"/>
        </pc:sldMkLst>
        <pc:spChg chg="add del mod ord">
          <ac:chgData name="James Farrell" userId="S::d00206780@student.dkit.ie::6b7ff338-42ad-419c-bd0b-d3ee2a8565cc" providerId="AD" clId="Web-{DFFF00B3-5FBF-4832-90A1-60384F1A7427}" dt="2020-11-08T15:25:32.532" v="685"/>
          <ac:spMkLst>
            <pc:docMk/>
            <pc:sldMk cId="1417126272" sldId="274"/>
            <ac:spMk id="8" creationId="{D2DF42A9-2445-4FEC-A204-242795D4F671}"/>
          </ac:spMkLst>
        </pc:spChg>
        <pc:grpChg chg="add mod">
          <ac:chgData name="James Farrell" userId="S::d00206780@student.dkit.ie::6b7ff338-42ad-419c-bd0b-d3ee2a8565cc" providerId="AD" clId="Web-{DFFF00B3-5FBF-4832-90A1-60384F1A7427}" dt="2020-11-08T15:25:30.642" v="684" actId="1076"/>
          <ac:grpSpMkLst>
            <pc:docMk/>
            <pc:sldMk cId="1417126272" sldId="274"/>
            <ac:grpSpMk id="7" creationId="{B1BDDC3C-3E68-4A1E-B90A-6065CFC969B0}"/>
          </ac:grpSpMkLst>
        </pc:grpChg>
        <pc:picChg chg="mod">
          <ac:chgData name="James Farrell" userId="S::d00206780@student.dkit.ie::6b7ff338-42ad-419c-bd0b-d3ee2a8565cc" providerId="AD" clId="Web-{DFFF00B3-5FBF-4832-90A1-60384F1A7427}" dt="2020-11-08T15:24:57.280" v="677" actId="1076"/>
          <ac:picMkLst>
            <pc:docMk/>
            <pc:sldMk cId="1417126272" sldId="274"/>
            <ac:picMk id="5" creationId="{E97A8D9C-55B8-40BE-9696-9E52F5BAD79A}"/>
          </ac:picMkLst>
        </pc:picChg>
        <pc:picChg chg="mod">
          <ac:chgData name="James Farrell" userId="S::d00206780@student.dkit.ie::6b7ff338-42ad-419c-bd0b-d3ee2a8565cc" providerId="AD" clId="Web-{DFFF00B3-5FBF-4832-90A1-60384F1A7427}" dt="2020-11-08T15:24:35.920" v="675" actId="1076"/>
          <ac:picMkLst>
            <pc:docMk/>
            <pc:sldMk cId="1417126272" sldId="274"/>
            <ac:picMk id="6" creationId="{6E58097F-C17C-4A2C-9C4F-48C070FF6595}"/>
          </ac:picMkLst>
        </pc:picChg>
      </pc:sldChg>
      <pc:sldChg chg="delSp modSp mod setBg">
        <pc:chgData name="James Farrell" userId="S::d00206780@student.dkit.ie::6b7ff338-42ad-419c-bd0b-d3ee2a8565cc" providerId="AD" clId="Web-{DFFF00B3-5FBF-4832-90A1-60384F1A7427}" dt="2020-11-08T15:27:27.149" v="824"/>
        <pc:sldMkLst>
          <pc:docMk/>
          <pc:sldMk cId="3866497574" sldId="279"/>
        </pc:sldMkLst>
        <pc:spChg chg="mod">
          <ac:chgData name="James Farrell" userId="S::d00206780@student.dkit.ie::6b7ff338-42ad-419c-bd0b-d3ee2a8565cc" providerId="AD" clId="Web-{DFFF00B3-5FBF-4832-90A1-60384F1A7427}" dt="2020-11-08T15:05:26.864" v="237" actId="20577"/>
          <ac:spMkLst>
            <pc:docMk/>
            <pc:sldMk cId="3866497574" sldId="279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DFFF00B3-5FBF-4832-90A1-60384F1A7427}" dt="2020-11-08T15:07:12.949" v="284" actId="20577"/>
          <ac:spMkLst>
            <pc:docMk/>
            <pc:sldMk cId="3866497574" sldId="279"/>
            <ac:spMk id="5" creationId="{E1318B78-7CCF-4CEC-A3ED-225C6FA7CE5C}"/>
          </ac:spMkLst>
        </pc:spChg>
        <pc:spChg chg="del">
          <ac:chgData name="James Farrell" userId="S::d00206780@student.dkit.ie::6b7ff338-42ad-419c-bd0b-d3ee2a8565cc" providerId="AD" clId="Web-{DFFF00B3-5FBF-4832-90A1-60384F1A7427}" dt="2020-11-08T15:06:19.742" v="270"/>
          <ac:spMkLst>
            <pc:docMk/>
            <pc:sldMk cId="3866497574" sldId="279"/>
            <ac:spMk id="8" creationId="{6EDD6292-D2E9-4C8B-9E9B-99BD920B04E8}"/>
          </ac:spMkLst>
        </pc:spChg>
        <pc:spChg chg="del">
          <ac:chgData name="James Farrell" userId="S::d00206780@student.dkit.ie::6b7ff338-42ad-419c-bd0b-d3ee2a8565cc" providerId="AD" clId="Web-{DFFF00B3-5FBF-4832-90A1-60384F1A7427}" dt="2020-11-08T15:06:16.226" v="268"/>
          <ac:spMkLst>
            <pc:docMk/>
            <pc:sldMk cId="3866497574" sldId="279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DFFF00B3-5FBF-4832-90A1-60384F1A7427}" dt="2020-11-08T15:06:17.258" v="269"/>
          <ac:picMkLst>
            <pc:docMk/>
            <pc:sldMk cId="3866497574" sldId="279"/>
            <ac:picMk id="6" creationId="{CB2BCA37-C865-4CCC-9798-BE670F0A7A41}"/>
          </ac:picMkLst>
        </pc:picChg>
      </pc:sldChg>
      <pc:sldChg chg="mod setBg">
        <pc:chgData name="James Farrell" userId="S::d00206780@student.dkit.ie::6b7ff338-42ad-419c-bd0b-d3ee2a8565cc" providerId="AD" clId="Web-{DFFF00B3-5FBF-4832-90A1-60384F1A7427}" dt="2020-11-08T15:27:26.993" v="821"/>
        <pc:sldMkLst>
          <pc:docMk/>
          <pc:sldMk cId="3048835374" sldId="282"/>
        </pc:sldMkLst>
      </pc:sldChg>
      <pc:sldChg chg="modSp mod setBg">
        <pc:chgData name="James Farrell" userId="S::d00206780@student.dkit.ie::6b7ff338-42ad-419c-bd0b-d3ee2a8565cc" providerId="AD" clId="Web-{DFFF00B3-5FBF-4832-90A1-60384F1A7427}" dt="2020-11-08T15:27:26.930" v="820"/>
        <pc:sldMkLst>
          <pc:docMk/>
          <pc:sldMk cId="3006547196" sldId="285"/>
        </pc:sldMkLst>
        <pc:spChg chg="mod">
          <ac:chgData name="James Farrell" userId="S::d00206780@student.dkit.ie::6b7ff338-42ad-419c-bd0b-d3ee2a8565cc" providerId="AD" clId="Web-{DFFF00B3-5FBF-4832-90A1-60384F1A7427}" dt="2020-11-08T15:15:39.168" v="369" actId="1076"/>
          <ac:spMkLst>
            <pc:docMk/>
            <pc:sldMk cId="3006547196" sldId="285"/>
            <ac:spMk id="10" creationId="{808EAFB6-22AD-4EB3-8909-5CAFA08050F3}"/>
          </ac:spMkLst>
        </pc:spChg>
      </pc:sldChg>
      <pc:sldChg chg="addSp delSp modSp mod setBg">
        <pc:chgData name="James Farrell" userId="S::d00206780@student.dkit.ie::6b7ff338-42ad-419c-bd0b-d3ee2a8565cc" providerId="AD" clId="Web-{DFFF00B3-5FBF-4832-90A1-60384F1A7427}" dt="2020-11-08T15:27:26.883" v="819"/>
        <pc:sldMkLst>
          <pc:docMk/>
          <pc:sldMk cId="922610857" sldId="286"/>
        </pc:sldMkLst>
        <pc:spChg chg="add mod">
          <ac:chgData name="James Farrell" userId="S::d00206780@student.dkit.ie::6b7ff338-42ad-419c-bd0b-d3ee2a8565cc" providerId="AD" clId="Web-{DFFF00B3-5FBF-4832-90A1-60384F1A7427}" dt="2020-11-08T15:16:37.922" v="410" actId="20577"/>
          <ac:spMkLst>
            <pc:docMk/>
            <pc:sldMk cId="922610857" sldId="286"/>
            <ac:spMk id="4" creationId="{9B8A61C0-AD2D-4387-987B-3784C3EFA650}"/>
          </ac:spMkLst>
        </pc:spChg>
        <pc:spChg chg="del">
          <ac:chgData name="James Farrell" userId="S::d00206780@student.dkit.ie::6b7ff338-42ad-419c-bd0b-d3ee2a8565cc" providerId="AD" clId="Web-{DFFF00B3-5FBF-4832-90A1-60384F1A7427}" dt="2020-11-08T15:15:51.106" v="370"/>
          <ac:spMkLst>
            <pc:docMk/>
            <pc:sldMk cId="922610857" sldId="286"/>
            <ac:spMk id="10" creationId="{808EAFB6-22AD-4EB3-8909-5CAFA08050F3}"/>
          </ac:spMkLst>
        </pc:spChg>
      </pc:sldChg>
      <pc:sldChg chg="mod ord setBg">
        <pc:chgData name="James Farrell" userId="S::d00206780@student.dkit.ie::6b7ff338-42ad-419c-bd0b-d3ee2a8565cc" providerId="AD" clId="Web-{DFFF00B3-5FBF-4832-90A1-60384F1A7427}" dt="2020-11-08T15:27:27.164" v="825"/>
        <pc:sldMkLst>
          <pc:docMk/>
          <pc:sldMk cId="355473912" sldId="287"/>
        </pc:sldMkLst>
      </pc:sldChg>
      <pc:sldChg chg="add mod replId setBg">
        <pc:chgData name="James Farrell" userId="S::d00206780@student.dkit.ie::6b7ff338-42ad-419c-bd0b-d3ee2a8565cc" providerId="AD" clId="Web-{DFFF00B3-5FBF-4832-90A1-60384F1A7427}" dt="2020-11-08T15:27:27.055" v="822"/>
        <pc:sldMkLst>
          <pc:docMk/>
          <pc:sldMk cId="3689159844" sldId="288"/>
        </pc:sldMkLst>
      </pc:sldChg>
      <pc:sldChg chg="modSp add mod replId setBg">
        <pc:chgData name="James Farrell" userId="S::d00206780@student.dkit.ie::6b7ff338-42ad-419c-bd0b-d3ee2a8565cc" providerId="AD" clId="Web-{DFFF00B3-5FBF-4832-90A1-60384F1A7427}" dt="2020-11-08T15:27:27.133" v="823"/>
        <pc:sldMkLst>
          <pc:docMk/>
          <pc:sldMk cId="2468015807" sldId="289"/>
        </pc:sldMkLst>
        <pc:spChg chg="mod">
          <ac:chgData name="James Farrell" userId="S::d00206780@student.dkit.ie::6b7ff338-42ad-419c-bd0b-d3ee2a8565cc" providerId="AD" clId="Web-{DFFF00B3-5FBF-4832-90A1-60384F1A7427}" dt="2020-11-08T15:06:41.712" v="280" actId="20577"/>
          <ac:spMkLst>
            <pc:docMk/>
            <pc:sldMk cId="2468015807" sldId="289"/>
            <ac:spMk id="5" creationId="{E1318B78-7CCF-4CEC-A3ED-225C6FA7CE5C}"/>
          </ac:spMkLst>
        </pc:spChg>
      </pc:sldChg>
    </pc:docChg>
  </pc:docChgLst>
  <pc:docChgLst>
    <pc:chgData name="Kristine Saroka" userId="S::d00213267@student.dkit.ie::894b4dfe-81ef-449c-8703-e0ea4126d792" providerId="AD" clId="Web-{A6BC7453-D123-49C8-ACE7-33E62C7AD66B}"/>
    <pc:docChg chg="delSld modSld">
      <pc:chgData name="Kristine Saroka" userId="S::d00213267@student.dkit.ie::894b4dfe-81ef-449c-8703-e0ea4126d792" providerId="AD" clId="Web-{A6BC7453-D123-49C8-ACE7-33E62C7AD66B}" dt="2020-10-20T13:10:54.456" v="28"/>
      <pc:docMkLst>
        <pc:docMk/>
      </pc:docMkLst>
      <pc:sldChg chg="modSp">
        <pc:chgData name="Kristine Saroka" userId="S::d00213267@student.dkit.ie::894b4dfe-81ef-449c-8703-e0ea4126d792" providerId="AD" clId="Web-{A6BC7453-D123-49C8-ACE7-33E62C7AD66B}" dt="2020-10-20T13:10:51.471" v="26" actId="20577"/>
        <pc:sldMkLst>
          <pc:docMk/>
          <pc:sldMk cId="1391622225" sldId="271"/>
        </pc:sldMkLst>
        <pc:spChg chg="mod">
          <ac:chgData name="Kristine Saroka" userId="S::d00213267@student.dkit.ie::894b4dfe-81ef-449c-8703-e0ea4126d792" providerId="AD" clId="Web-{A6BC7453-D123-49C8-ACE7-33E62C7AD66B}" dt="2020-10-20T13:10:51.471" v="26" actId="20577"/>
          <ac:spMkLst>
            <pc:docMk/>
            <pc:sldMk cId="1391622225" sldId="271"/>
            <ac:spMk id="7" creationId="{3AA3005C-E1B4-4E7A-BE83-1C18D3EF472A}"/>
          </ac:spMkLst>
        </pc:spChg>
      </pc:sldChg>
      <pc:sldChg chg="addSp delSp modSp">
        <pc:chgData name="Kristine Saroka" userId="S::d00213267@student.dkit.ie::894b4dfe-81ef-449c-8703-e0ea4126d792" providerId="AD" clId="Web-{A6BC7453-D123-49C8-ACE7-33E62C7AD66B}" dt="2020-10-20T13:10:47.721" v="20" actId="20577"/>
        <pc:sldMkLst>
          <pc:docMk/>
          <pc:sldMk cId="1417126272" sldId="274"/>
        </pc:sldMkLst>
        <pc:spChg chg="mod">
          <ac:chgData name="Kristine Saroka" userId="S::d00213267@student.dkit.ie::894b4dfe-81ef-449c-8703-e0ea4126d792" providerId="AD" clId="Web-{A6BC7453-D123-49C8-ACE7-33E62C7AD66B}" dt="2020-10-20T13:10:47.721" v="20" actId="20577"/>
          <ac:spMkLst>
            <pc:docMk/>
            <pc:sldMk cId="1417126272" sldId="274"/>
            <ac:spMk id="7" creationId="{3AA3005C-E1B4-4E7A-BE83-1C18D3EF472A}"/>
          </ac:spMkLst>
        </pc:spChg>
        <pc:picChg chg="mod ord">
          <ac:chgData name="Kristine Saroka" userId="S::d00213267@student.dkit.ie::894b4dfe-81ef-449c-8703-e0ea4126d792" providerId="AD" clId="Web-{A6BC7453-D123-49C8-ACE7-33E62C7AD66B}" dt="2020-10-20T13:10:38.283" v="13"/>
          <ac:picMkLst>
            <pc:docMk/>
            <pc:sldMk cId="1417126272" sldId="274"/>
            <ac:picMk id="5" creationId="{E97A8D9C-55B8-40BE-9696-9E52F5BAD79A}"/>
          </ac:picMkLst>
        </pc:picChg>
        <pc:picChg chg="add mod ord">
          <ac:chgData name="Kristine Saroka" userId="S::d00213267@student.dkit.ie::894b4dfe-81ef-449c-8703-e0ea4126d792" providerId="AD" clId="Web-{A6BC7453-D123-49C8-ACE7-33E62C7AD66B}" dt="2020-10-20T13:10:33.329" v="12"/>
          <ac:picMkLst>
            <pc:docMk/>
            <pc:sldMk cId="1417126272" sldId="274"/>
            <ac:picMk id="6" creationId="{6E58097F-C17C-4A2C-9C4F-48C070FF6595}"/>
          </ac:picMkLst>
        </pc:picChg>
        <pc:picChg chg="add del">
          <ac:chgData name="Kristine Saroka" userId="S::d00213267@student.dkit.ie::894b4dfe-81ef-449c-8703-e0ea4126d792" providerId="AD" clId="Web-{A6BC7453-D123-49C8-ACE7-33E62C7AD66B}" dt="2020-10-20T13:10:40.845" v="14"/>
          <ac:picMkLst>
            <pc:docMk/>
            <pc:sldMk cId="1417126272" sldId="274"/>
            <ac:picMk id="9" creationId="{B1C8B53F-E164-4C40-B6E3-FF05C76BAA7C}"/>
          </ac:picMkLst>
        </pc:picChg>
        <pc:picChg chg="add del">
          <ac:chgData name="Kristine Saroka" userId="S::d00213267@student.dkit.ie::894b4dfe-81ef-449c-8703-e0ea4126d792" providerId="AD" clId="Web-{A6BC7453-D123-49C8-ACE7-33E62C7AD66B}" dt="2020-10-20T13:10:41.392" v="15"/>
          <ac:picMkLst>
            <pc:docMk/>
            <pc:sldMk cId="1417126272" sldId="274"/>
            <ac:picMk id="11" creationId="{46D5B64D-0283-47DB-B940-FE14559667E6}"/>
          </ac:picMkLst>
        </pc:picChg>
      </pc:sldChg>
      <pc:sldChg chg="del">
        <pc:chgData name="Kristine Saroka" userId="S::d00213267@student.dkit.ie::894b4dfe-81ef-449c-8703-e0ea4126d792" providerId="AD" clId="Web-{A6BC7453-D123-49C8-ACE7-33E62C7AD66B}" dt="2020-10-20T13:10:54.456" v="28"/>
        <pc:sldMkLst>
          <pc:docMk/>
          <pc:sldMk cId="2835793314" sldId="275"/>
        </pc:sldMkLst>
      </pc:sldChg>
    </pc:docChg>
  </pc:docChgLst>
  <pc:docChgLst>
    <pc:chgData name="Kristine Saroka" userId="S::d00213267@student.dkit.ie::894b4dfe-81ef-449c-8703-e0ea4126d792" providerId="AD" clId="Web-{07FDA687-D99F-45B0-AE69-4EEB27306CD0}"/>
    <pc:docChg chg="addSld delSld modSld sldOrd">
      <pc:chgData name="Kristine Saroka" userId="S::d00213267@student.dkit.ie::894b4dfe-81ef-449c-8703-e0ea4126d792" providerId="AD" clId="Web-{07FDA687-D99F-45B0-AE69-4EEB27306CD0}" dt="2020-10-20T11:47:10.917" v="4146" actId="20577"/>
      <pc:docMkLst>
        <pc:docMk/>
      </pc:docMkLst>
      <pc:sldChg chg="modSp">
        <pc:chgData name="Kristine Saroka" userId="S::d00213267@student.dkit.ie::894b4dfe-81ef-449c-8703-e0ea4126d792" providerId="AD" clId="Web-{07FDA687-D99F-45B0-AE69-4EEB27306CD0}" dt="2020-10-20T11:01:12.370" v="1404" actId="20577"/>
        <pc:sldMkLst>
          <pc:docMk/>
          <pc:sldMk cId="316151759" sldId="256"/>
        </pc:sldMkLst>
        <pc:spChg chg="mod">
          <ac:chgData name="Kristine Saroka" userId="S::d00213267@student.dkit.ie::894b4dfe-81ef-449c-8703-e0ea4126d792" providerId="AD" clId="Web-{07FDA687-D99F-45B0-AE69-4EEB27306CD0}" dt="2020-10-20T11:01:12.370" v="1404" actId="20577"/>
          <ac:spMkLst>
            <pc:docMk/>
            <pc:sldMk cId="316151759" sldId="256"/>
            <ac:spMk id="24" creationId="{8B0F262B-CF90-4E8D-8190-6E703785ED87}"/>
          </ac:spMkLst>
        </pc:spChg>
      </pc:sldChg>
      <pc:sldChg chg="addSp modSp">
        <pc:chgData name="Kristine Saroka" userId="S::d00213267@student.dkit.ie::894b4dfe-81ef-449c-8703-e0ea4126d792" providerId="AD" clId="Web-{07FDA687-D99F-45B0-AE69-4EEB27306CD0}" dt="2020-10-20T10:13:52.986" v="80" actId="20577"/>
        <pc:sldMkLst>
          <pc:docMk/>
          <pc:sldMk cId="2715819246" sldId="264"/>
        </pc:sldMkLst>
        <pc:spChg chg="add mod">
          <ac:chgData name="Kristine Saroka" userId="S::d00213267@student.dkit.ie::894b4dfe-81ef-449c-8703-e0ea4126d792" providerId="AD" clId="Web-{07FDA687-D99F-45B0-AE69-4EEB27306CD0}" dt="2020-10-20T10:13:52.986" v="80" actId="20577"/>
          <ac:spMkLst>
            <pc:docMk/>
            <pc:sldMk cId="2715819246" sldId="264"/>
            <ac:spMk id="5" creationId="{64787153-EBAD-4DB8-8CFE-158E6EE28702}"/>
          </ac:spMkLst>
        </pc:spChg>
      </pc:sldChg>
      <pc:sldChg chg="addSp delSp modSp">
        <pc:chgData name="Kristine Saroka" userId="S::d00213267@student.dkit.ie::894b4dfe-81ef-449c-8703-e0ea4126d792" providerId="AD" clId="Web-{07FDA687-D99F-45B0-AE69-4EEB27306CD0}" dt="2020-10-20T10:57:03.256" v="1269" actId="20577"/>
        <pc:sldMkLst>
          <pc:docMk/>
          <pc:sldMk cId="1897283518" sldId="265"/>
        </pc:sldMkLst>
        <pc:spChg chg="add mod">
          <ac:chgData name="Kristine Saroka" userId="S::d00213267@student.dkit.ie::894b4dfe-81ef-449c-8703-e0ea4126d792" providerId="AD" clId="Web-{07FDA687-D99F-45B0-AE69-4EEB27306CD0}" dt="2020-10-20T10:16:32.389" v="123" actId="20577"/>
          <ac:spMkLst>
            <pc:docMk/>
            <pc:sldMk cId="1897283518" sldId="265"/>
            <ac:spMk id="5" creationId="{40D8EC1C-86E3-4660-841D-4D5EEB61FE33}"/>
          </ac:spMkLst>
        </pc:spChg>
        <pc:spChg chg="add del mod">
          <ac:chgData name="Kristine Saroka" userId="S::d00213267@student.dkit.ie::894b4dfe-81ef-449c-8703-e0ea4126d792" providerId="AD" clId="Web-{07FDA687-D99F-45B0-AE69-4EEB27306CD0}" dt="2020-10-20T10:57:03.256" v="1269" actId="20577"/>
          <ac:spMkLst>
            <pc:docMk/>
            <pc:sldMk cId="1897283518" sldId="265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0:37:28.895" v="657" actId="20577"/>
          <ac:spMkLst>
            <pc:docMk/>
            <pc:sldMk cId="1897283518" sldId="265"/>
            <ac:spMk id="10" creationId="{808EAFB6-22AD-4EB3-8909-5CAFA08050F3}"/>
          </ac:spMkLst>
        </pc:spChg>
      </pc:sldChg>
      <pc:sldChg chg="addSp delSp modSp">
        <pc:chgData name="Kristine Saroka" userId="S::d00213267@student.dkit.ie::894b4dfe-81ef-449c-8703-e0ea4126d792" providerId="AD" clId="Web-{07FDA687-D99F-45B0-AE69-4EEB27306CD0}" dt="2020-10-20T11:05:06.466" v="1493"/>
        <pc:sldMkLst>
          <pc:docMk/>
          <pc:sldMk cId="1391622225" sldId="271"/>
        </pc:sldMkLst>
        <pc:spChg chg="mod">
          <ac:chgData name="Kristine Saroka" userId="S::d00213267@student.dkit.ie::894b4dfe-81ef-449c-8703-e0ea4126d792" providerId="AD" clId="Web-{07FDA687-D99F-45B0-AE69-4EEB27306CD0}" dt="2020-10-20T11:03:45.116" v="1456" actId="20577"/>
          <ac:spMkLst>
            <pc:docMk/>
            <pc:sldMk cId="1391622225" sldId="271"/>
            <ac:spMk id="4" creationId="{0C4889BE-7634-41AD-9CD4-89302BF42696}"/>
          </ac:spMkLst>
        </pc:spChg>
        <pc:spChg chg="del">
          <ac:chgData name="Kristine Saroka" userId="S::d00213267@student.dkit.ie::894b4dfe-81ef-449c-8703-e0ea4126d792" providerId="AD" clId="Web-{07FDA687-D99F-45B0-AE69-4EEB27306CD0}" dt="2020-10-20T11:01:06.541" v="1395"/>
          <ac:spMkLst>
            <pc:docMk/>
            <pc:sldMk cId="1391622225" sldId="271"/>
            <ac:spMk id="5" creationId="{1F28BCF2-1605-4B04-AF7F-53DCA931561A}"/>
          </ac:spMkLst>
        </pc:spChg>
        <pc:spChg chg="add mod">
          <ac:chgData name="Kristine Saroka" userId="S::d00213267@student.dkit.ie::894b4dfe-81ef-449c-8703-e0ea4126d792" providerId="AD" clId="Web-{07FDA687-D99F-45B0-AE69-4EEB27306CD0}" dt="2020-10-20T11:05:06.466" v="1493"/>
          <ac:spMkLst>
            <pc:docMk/>
            <pc:sldMk cId="1391622225" sldId="271"/>
            <ac:spMk id="7" creationId="{3AA3005C-E1B4-4E7A-BE83-1C18D3EF472A}"/>
          </ac:spMkLst>
        </pc:spChg>
        <pc:spChg chg="del">
          <ac:chgData name="Kristine Saroka" userId="S::d00213267@student.dkit.ie::894b4dfe-81ef-449c-8703-e0ea4126d792" providerId="AD" clId="Web-{07FDA687-D99F-45B0-AE69-4EEB27306CD0}" dt="2020-10-20T11:04:32.432" v="1485"/>
          <ac:spMkLst>
            <pc:docMk/>
            <pc:sldMk cId="1391622225" sldId="271"/>
            <ac:spMk id="12" creationId="{43E2347F-55A6-4434-8457-8AF4A555FF9C}"/>
          </ac:spMkLst>
        </pc:spChg>
        <pc:spChg chg="del">
          <ac:chgData name="Kristine Saroka" userId="S::d00213267@student.dkit.ie::894b4dfe-81ef-449c-8703-e0ea4126d792" providerId="AD" clId="Web-{07FDA687-D99F-45B0-AE69-4EEB27306CD0}" dt="2020-10-20T11:04:44.418" v="1488"/>
          <ac:spMkLst>
            <pc:docMk/>
            <pc:sldMk cId="1391622225" sldId="271"/>
            <ac:spMk id="18" creationId="{ECE5E86E-3D54-4A78-BC75-1714D4202512}"/>
          </ac:spMkLst>
        </pc:spChg>
        <pc:spChg chg="del mod">
          <ac:chgData name="Kristine Saroka" userId="S::d00213267@student.dkit.ie::894b4dfe-81ef-449c-8703-e0ea4126d792" providerId="AD" clId="Web-{07FDA687-D99F-45B0-AE69-4EEB27306CD0}" dt="2020-10-20T11:04:30.260" v="1483"/>
          <ac:spMkLst>
            <pc:docMk/>
            <pc:sldMk cId="1391622225" sldId="271"/>
            <ac:spMk id="22" creationId="{E62B6C2F-E93D-4F7E-BE41-25262DDC3AA9}"/>
          </ac:spMkLst>
        </pc:spChg>
        <pc:spChg chg="del">
          <ac:chgData name="Kristine Saroka" userId="S::d00213267@student.dkit.ie::894b4dfe-81ef-449c-8703-e0ea4126d792" providerId="AD" clId="Web-{07FDA687-D99F-45B0-AE69-4EEB27306CD0}" dt="2020-10-20T11:04:31.479" v="1484"/>
          <ac:spMkLst>
            <pc:docMk/>
            <pc:sldMk cId="1391622225" sldId="271"/>
            <ac:spMk id="26" creationId="{537BD218-8EBF-4661-AE58-EFDDAF1D3DFD}"/>
          </ac:spMkLst>
        </pc:spChg>
        <pc:picChg chg="del">
          <ac:chgData name="Kristine Saroka" userId="S::d00213267@student.dkit.ie::894b4dfe-81ef-449c-8703-e0ea4126d792" providerId="AD" clId="Web-{07FDA687-D99F-45B0-AE69-4EEB27306CD0}" dt="2020-10-20T11:04:26.651" v="1478"/>
          <ac:picMkLst>
            <pc:docMk/>
            <pc:sldMk cId="1391622225" sldId="271"/>
            <ac:picMk id="6" creationId="{2070222D-76BF-4DC8-858F-C314CC9149DA}"/>
          </ac:picMkLst>
        </pc:picChg>
        <pc:picChg chg="mod">
          <ac:chgData name="Kristine Saroka" userId="S::d00213267@student.dkit.ie::894b4dfe-81ef-449c-8703-e0ea4126d792" providerId="AD" clId="Web-{07FDA687-D99F-45B0-AE69-4EEB27306CD0}" dt="2020-10-20T11:04:49.246" v="1489" actId="1076"/>
          <ac:picMkLst>
            <pc:docMk/>
            <pc:sldMk cId="1391622225" sldId="271"/>
            <ac:picMk id="14" creationId="{896BF180-4195-4044-983E-1DD22E8C4896}"/>
          </ac:picMkLst>
        </pc:picChg>
        <pc:picChg chg="mod">
          <ac:chgData name="Kristine Saroka" userId="S::d00213267@student.dkit.ie::894b4dfe-81ef-449c-8703-e0ea4126d792" providerId="AD" clId="Web-{07FDA687-D99F-45B0-AE69-4EEB27306CD0}" dt="2020-10-20T11:04:52.903" v="1490" actId="1076"/>
          <ac:picMkLst>
            <pc:docMk/>
            <pc:sldMk cId="1391622225" sldId="271"/>
            <ac:picMk id="16" creationId="{30F99228-51C9-44E1-87E3-30DCA26B6272}"/>
          </ac:picMkLst>
        </pc:picChg>
        <pc:picChg chg="del">
          <ac:chgData name="Kristine Saroka" userId="S::d00213267@student.dkit.ie::894b4dfe-81ef-449c-8703-e0ea4126d792" providerId="AD" clId="Web-{07FDA687-D99F-45B0-AE69-4EEB27306CD0}" dt="2020-10-20T11:04:27.151" v="1479"/>
          <ac:picMkLst>
            <pc:docMk/>
            <pc:sldMk cId="1391622225" sldId="271"/>
            <ac:picMk id="20" creationId="{CA894958-55E4-4281-9F5F-BAF7A0C2BE25}"/>
          </ac:picMkLst>
        </pc:picChg>
        <pc:picChg chg="del">
          <ac:chgData name="Kristine Saroka" userId="S::d00213267@student.dkit.ie::894b4dfe-81ef-449c-8703-e0ea4126d792" providerId="AD" clId="Web-{07FDA687-D99F-45B0-AE69-4EEB27306CD0}" dt="2020-10-20T11:04:27.588" v="1480"/>
          <ac:picMkLst>
            <pc:docMk/>
            <pc:sldMk cId="1391622225" sldId="271"/>
            <ac:picMk id="24" creationId="{0EF6E8B1-9B97-42A0-A1EC-CF72BDF93DB0}"/>
          </ac:picMkLst>
        </pc:picChg>
      </pc:sldChg>
      <pc:sldChg chg="addSp modSp add replId">
        <pc:chgData name="Kristine Saroka" userId="S::d00213267@student.dkit.ie::894b4dfe-81ef-449c-8703-e0ea4126d792" providerId="AD" clId="Web-{07FDA687-D99F-45B0-AE69-4EEB27306CD0}" dt="2020-10-20T10:45:33.280" v="941" actId="20577"/>
        <pc:sldMkLst>
          <pc:docMk/>
          <pc:sldMk cId="2009485895" sldId="272"/>
        </pc:sldMkLst>
        <pc:spChg chg="add mod">
          <ac:chgData name="Kristine Saroka" userId="S::d00213267@student.dkit.ie::894b4dfe-81ef-449c-8703-e0ea4126d792" providerId="AD" clId="Web-{07FDA687-D99F-45B0-AE69-4EEB27306CD0}" dt="2020-10-20T10:17:09.220" v="138" actId="20577"/>
          <ac:spMkLst>
            <pc:docMk/>
            <pc:sldMk cId="2009485895" sldId="272"/>
            <ac:spMk id="5" creationId="{E1318B78-7CCF-4CEC-A3ED-225C6FA7CE5C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0:45:33.280" v="941" actId="20577"/>
          <ac:spMkLst>
            <pc:docMk/>
            <pc:sldMk cId="2009485895" sldId="272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0:37:55.225" v="678" actId="20577"/>
          <ac:spMkLst>
            <pc:docMk/>
            <pc:sldMk cId="2009485895" sldId="272"/>
            <ac:spMk id="10" creationId="{808EAFB6-22AD-4EB3-8909-5CAFA08050F3}"/>
          </ac:spMkLst>
        </pc:spChg>
        <pc:picChg chg="mod">
          <ac:chgData name="Kristine Saroka" userId="S::d00213267@student.dkit.ie::894b4dfe-81ef-449c-8703-e0ea4126d792" providerId="AD" clId="Web-{07FDA687-D99F-45B0-AE69-4EEB27306CD0}" dt="2020-10-20T10:36:58.736" v="646"/>
          <ac:picMkLst>
            <pc:docMk/>
            <pc:sldMk cId="2009485895" sldId="272"/>
            <ac:picMk id="16" creationId="{8F1F31C2-F05F-4D5A-AC61-F97C377FFE23}"/>
          </ac:picMkLst>
        </pc:picChg>
      </pc:sldChg>
      <pc:sldChg chg="modSp add replId">
        <pc:chgData name="Kristine Saroka" userId="S::d00213267@student.dkit.ie::894b4dfe-81ef-449c-8703-e0ea4126d792" providerId="AD" clId="Web-{07FDA687-D99F-45B0-AE69-4EEB27306CD0}" dt="2020-10-20T11:00:44.305" v="1393" actId="20577"/>
        <pc:sldMkLst>
          <pc:docMk/>
          <pc:sldMk cId="2627592655" sldId="273"/>
        </pc:sldMkLst>
        <pc:spChg chg="mod">
          <ac:chgData name="Kristine Saroka" userId="S::d00213267@student.dkit.ie::894b4dfe-81ef-449c-8703-e0ea4126d792" providerId="AD" clId="Web-{07FDA687-D99F-45B0-AE69-4EEB27306CD0}" dt="2020-10-20T10:17:28.534" v="142"/>
          <ac:spMkLst>
            <pc:docMk/>
            <pc:sldMk cId="2627592655" sldId="273"/>
            <ac:spMk id="5" creationId="{E1318B78-7CCF-4CEC-A3ED-225C6FA7CE5C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00:44.305" v="1393" actId="20577"/>
          <ac:spMkLst>
            <pc:docMk/>
            <pc:sldMk cId="2627592655" sldId="273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0:53:30.177" v="1068" actId="20577"/>
          <ac:spMkLst>
            <pc:docMk/>
            <pc:sldMk cId="2627592655" sldId="273"/>
            <ac:spMk id="10" creationId="{808EAFB6-22AD-4EB3-8909-5CAFA08050F3}"/>
          </ac:spMkLst>
        </pc:spChg>
        <pc:picChg chg="mod">
          <ac:chgData name="Kristine Saroka" userId="S::d00213267@student.dkit.ie::894b4dfe-81ef-449c-8703-e0ea4126d792" providerId="AD" clId="Web-{07FDA687-D99F-45B0-AE69-4EEB27306CD0}" dt="2020-10-20T10:52:14.890" v="943"/>
          <ac:picMkLst>
            <pc:docMk/>
            <pc:sldMk cId="2627592655" sldId="273"/>
            <ac:picMk id="16" creationId="{8F1F31C2-F05F-4D5A-AC61-F97C377FFE23}"/>
          </ac:picMkLst>
        </pc:picChg>
      </pc:sldChg>
      <pc:sldChg chg="addSp delSp add ord replId">
        <pc:chgData name="Kristine Saroka" userId="S::d00213267@student.dkit.ie::894b4dfe-81ef-449c-8703-e0ea4126d792" providerId="AD" clId="Web-{07FDA687-D99F-45B0-AE69-4EEB27306CD0}" dt="2020-10-20T11:05:35.563" v="1499"/>
        <pc:sldMkLst>
          <pc:docMk/>
          <pc:sldMk cId="1417126272" sldId="274"/>
        </pc:sldMkLst>
        <pc:picChg chg="add del">
          <ac:chgData name="Kristine Saroka" userId="S::d00213267@student.dkit.ie::894b4dfe-81ef-449c-8703-e0ea4126d792" providerId="AD" clId="Web-{07FDA687-D99F-45B0-AE69-4EEB27306CD0}" dt="2020-10-20T11:05:32.672" v="1498"/>
          <ac:picMkLst>
            <pc:docMk/>
            <pc:sldMk cId="1417126272" sldId="274"/>
            <ac:picMk id="14" creationId="{896BF180-4195-4044-983E-1DD22E8C4896}"/>
          </ac:picMkLst>
        </pc:picChg>
        <pc:picChg chg="add del">
          <ac:chgData name="Kristine Saroka" userId="S::d00213267@student.dkit.ie::894b4dfe-81ef-449c-8703-e0ea4126d792" providerId="AD" clId="Web-{07FDA687-D99F-45B0-AE69-4EEB27306CD0}" dt="2020-10-20T11:05:35.563" v="1499"/>
          <ac:picMkLst>
            <pc:docMk/>
            <pc:sldMk cId="1417126272" sldId="274"/>
            <ac:picMk id="16" creationId="{30F99228-51C9-44E1-87E3-30DCA26B6272}"/>
          </ac:picMkLst>
        </pc:picChg>
      </pc:sldChg>
      <pc:sldChg chg="modSp add replId">
        <pc:chgData name="Kristine Saroka" userId="S::d00213267@student.dkit.ie::894b4dfe-81ef-449c-8703-e0ea4126d792" providerId="AD" clId="Web-{07FDA687-D99F-45B0-AE69-4EEB27306CD0}" dt="2020-10-20T11:06:00.002" v="1502"/>
        <pc:sldMkLst>
          <pc:docMk/>
          <pc:sldMk cId="2835793314" sldId="275"/>
        </pc:sldMkLst>
        <pc:spChg chg="mod">
          <ac:chgData name="Kristine Saroka" userId="S::d00213267@student.dkit.ie::894b4dfe-81ef-449c-8703-e0ea4126d792" providerId="AD" clId="Web-{07FDA687-D99F-45B0-AE69-4EEB27306CD0}" dt="2020-10-20T11:06:00.002" v="1502"/>
          <ac:spMkLst>
            <pc:docMk/>
            <pc:sldMk cId="2835793314" sldId="275"/>
            <ac:spMk id="7" creationId="{3AA3005C-E1B4-4E7A-BE83-1C18D3EF472A}"/>
          </ac:spMkLst>
        </pc:spChg>
      </pc:sldChg>
      <pc:sldChg chg="delSp modSp add replId">
        <pc:chgData name="Kristine Saroka" userId="S::d00213267@student.dkit.ie::894b4dfe-81ef-449c-8703-e0ea4126d792" providerId="AD" clId="Web-{07FDA687-D99F-45B0-AE69-4EEB27306CD0}" dt="2020-10-20T11:07:42.729" v="1570" actId="20577"/>
        <pc:sldMkLst>
          <pc:docMk/>
          <pc:sldMk cId="2083648149" sldId="276"/>
        </pc:sldMkLst>
        <pc:spChg chg="mod">
          <ac:chgData name="Kristine Saroka" userId="S::d00213267@student.dkit.ie::894b4dfe-81ef-449c-8703-e0ea4126d792" providerId="AD" clId="Web-{07FDA687-D99F-45B0-AE69-4EEB27306CD0}" dt="2020-10-20T11:07:42.729" v="1570" actId="20577"/>
          <ac:spMkLst>
            <pc:docMk/>
            <pc:sldMk cId="2083648149" sldId="276"/>
            <ac:spMk id="4" creationId="{0C4889BE-7634-41AD-9CD4-89302BF42696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07:08.132" v="1555"/>
          <ac:spMkLst>
            <pc:docMk/>
            <pc:sldMk cId="2083648149" sldId="276"/>
            <ac:spMk id="7" creationId="{3AA3005C-E1B4-4E7A-BE83-1C18D3EF472A}"/>
          </ac:spMkLst>
        </pc:spChg>
        <pc:picChg chg="del">
          <ac:chgData name="Kristine Saroka" userId="S::d00213267@student.dkit.ie::894b4dfe-81ef-449c-8703-e0ea4126d792" providerId="AD" clId="Web-{07FDA687-D99F-45B0-AE69-4EEB27306CD0}" dt="2020-10-20T11:06:54.162" v="1549"/>
          <ac:picMkLst>
            <pc:docMk/>
            <pc:sldMk cId="2083648149" sldId="276"/>
            <ac:picMk id="14" creationId="{896BF180-4195-4044-983E-1DD22E8C4896}"/>
          </ac:picMkLst>
        </pc:picChg>
        <pc:picChg chg="del">
          <ac:chgData name="Kristine Saroka" userId="S::d00213267@student.dkit.ie::894b4dfe-81ef-449c-8703-e0ea4126d792" providerId="AD" clId="Web-{07FDA687-D99F-45B0-AE69-4EEB27306CD0}" dt="2020-10-20T11:06:54.366" v="1550"/>
          <ac:picMkLst>
            <pc:docMk/>
            <pc:sldMk cId="2083648149" sldId="276"/>
            <ac:picMk id="16" creationId="{30F99228-51C9-44E1-87E3-30DCA26B6272}"/>
          </ac:picMkLst>
        </pc:picChg>
      </pc:sldChg>
      <pc:sldChg chg="addSp delSp modSp add replId">
        <pc:chgData name="Kristine Saroka" userId="S::d00213267@student.dkit.ie::894b4dfe-81ef-449c-8703-e0ea4126d792" providerId="AD" clId="Web-{07FDA687-D99F-45B0-AE69-4EEB27306CD0}" dt="2020-10-20T11:07:53.589" v="1574"/>
        <pc:sldMkLst>
          <pc:docMk/>
          <pc:sldMk cId="1853391118" sldId="277"/>
        </pc:sldMkLst>
        <pc:spChg chg="del">
          <ac:chgData name="Kristine Saroka" userId="S::d00213267@student.dkit.ie::894b4dfe-81ef-449c-8703-e0ea4126d792" providerId="AD" clId="Web-{07FDA687-D99F-45B0-AE69-4EEB27306CD0}" dt="2020-10-20T11:07:53.152" v="1573"/>
          <ac:spMkLst>
            <pc:docMk/>
            <pc:sldMk cId="1853391118" sldId="277"/>
            <ac:spMk id="4" creationId="{0C4889BE-7634-41AD-9CD4-89302BF42696}"/>
          </ac:spMkLst>
        </pc:spChg>
        <pc:spChg chg="add">
          <ac:chgData name="Kristine Saroka" userId="S::d00213267@student.dkit.ie::894b4dfe-81ef-449c-8703-e0ea4126d792" providerId="AD" clId="Web-{07FDA687-D99F-45B0-AE69-4EEB27306CD0}" dt="2020-10-20T11:07:53.589" v="1574"/>
          <ac:spMkLst>
            <pc:docMk/>
            <pc:sldMk cId="1853391118" sldId="277"/>
            <ac:spMk id="5" creationId="{1DAE32B8-952F-4EAF-8278-9926285ABBD0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07:27.103" v="1562"/>
          <ac:spMkLst>
            <pc:docMk/>
            <pc:sldMk cId="1853391118" sldId="277"/>
            <ac:spMk id="7" creationId="{3AA3005C-E1B4-4E7A-BE83-1C18D3EF472A}"/>
          </ac:spMkLst>
        </pc:spChg>
        <pc:picChg chg="del">
          <ac:chgData name="Kristine Saroka" userId="S::d00213267@student.dkit.ie::894b4dfe-81ef-449c-8703-e0ea4126d792" providerId="AD" clId="Web-{07FDA687-D99F-45B0-AE69-4EEB27306CD0}" dt="2020-10-20T11:06:52.584" v="1547"/>
          <ac:picMkLst>
            <pc:docMk/>
            <pc:sldMk cId="1853391118" sldId="277"/>
            <ac:picMk id="14" creationId="{896BF180-4195-4044-983E-1DD22E8C4896}"/>
          </ac:picMkLst>
        </pc:picChg>
        <pc:picChg chg="del">
          <ac:chgData name="Kristine Saroka" userId="S::d00213267@student.dkit.ie::894b4dfe-81ef-449c-8703-e0ea4126d792" providerId="AD" clId="Web-{07FDA687-D99F-45B0-AE69-4EEB27306CD0}" dt="2020-10-20T11:06:53.147" v="1548"/>
          <ac:picMkLst>
            <pc:docMk/>
            <pc:sldMk cId="1853391118" sldId="277"/>
            <ac:picMk id="16" creationId="{30F99228-51C9-44E1-87E3-30DCA26B6272}"/>
          </ac:picMkLst>
        </pc:picChg>
      </pc:sldChg>
      <pc:sldChg chg="addSp delSp add replId">
        <pc:chgData name="Kristine Saroka" userId="S::d00213267@student.dkit.ie::894b4dfe-81ef-449c-8703-e0ea4126d792" providerId="AD" clId="Web-{07FDA687-D99F-45B0-AE69-4EEB27306CD0}" dt="2020-10-20T11:07:57.261" v="1576"/>
        <pc:sldMkLst>
          <pc:docMk/>
          <pc:sldMk cId="1030091484" sldId="278"/>
        </pc:sldMkLst>
        <pc:spChg chg="del">
          <ac:chgData name="Kristine Saroka" userId="S::d00213267@student.dkit.ie::894b4dfe-81ef-449c-8703-e0ea4126d792" providerId="AD" clId="Web-{07FDA687-D99F-45B0-AE69-4EEB27306CD0}" dt="2020-10-20T11:07:57.027" v="1575"/>
          <ac:spMkLst>
            <pc:docMk/>
            <pc:sldMk cId="1030091484" sldId="278"/>
            <ac:spMk id="4" creationId="{0C4889BE-7634-41AD-9CD4-89302BF42696}"/>
          </ac:spMkLst>
        </pc:spChg>
        <pc:spChg chg="add">
          <ac:chgData name="Kristine Saroka" userId="S::d00213267@student.dkit.ie::894b4dfe-81ef-449c-8703-e0ea4126d792" providerId="AD" clId="Web-{07FDA687-D99F-45B0-AE69-4EEB27306CD0}" dt="2020-10-20T11:07:57.261" v="1576"/>
          <ac:spMkLst>
            <pc:docMk/>
            <pc:sldMk cId="1030091484" sldId="278"/>
            <ac:spMk id="5" creationId="{AE94C0CB-85A0-4878-AB3B-512C635AFB65}"/>
          </ac:spMkLst>
        </pc:spChg>
      </pc:sldChg>
      <pc:sldChg chg="delSp modSp add replId">
        <pc:chgData name="Kristine Saroka" userId="S::d00213267@student.dkit.ie::894b4dfe-81ef-449c-8703-e0ea4126d792" providerId="AD" clId="Web-{07FDA687-D99F-45B0-AE69-4EEB27306CD0}" dt="2020-10-20T11:23:03.489" v="2317" actId="20577"/>
        <pc:sldMkLst>
          <pc:docMk/>
          <pc:sldMk cId="3866497574" sldId="279"/>
        </pc:sldMkLst>
        <pc:spChg chg="mod">
          <ac:chgData name="Kristine Saroka" userId="S::d00213267@student.dkit.ie::894b4dfe-81ef-449c-8703-e0ea4126d792" providerId="AD" clId="Web-{07FDA687-D99F-45B0-AE69-4EEB27306CD0}" dt="2020-10-20T11:10:18.319" v="1601" actId="20577"/>
          <ac:spMkLst>
            <pc:docMk/>
            <pc:sldMk cId="3866497574" sldId="279"/>
            <ac:spMk id="4" creationId="{0C4889BE-7634-41AD-9CD4-89302BF42696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13:29.334" v="1739" actId="20577"/>
          <ac:spMkLst>
            <pc:docMk/>
            <pc:sldMk cId="3866497574" sldId="279"/>
            <ac:spMk id="5" creationId="{E1318B78-7CCF-4CEC-A3ED-225C6FA7CE5C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23:03.489" v="2317" actId="20577"/>
          <ac:spMkLst>
            <pc:docMk/>
            <pc:sldMk cId="3866497574" sldId="279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19:12.659" v="2115" actId="20577"/>
          <ac:spMkLst>
            <pc:docMk/>
            <pc:sldMk cId="3866497574" sldId="279"/>
            <ac:spMk id="10" creationId="{808EAFB6-22AD-4EB3-8909-5CAFA08050F3}"/>
          </ac:spMkLst>
        </pc:spChg>
        <pc:picChg chg="del">
          <ac:chgData name="Kristine Saroka" userId="S::d00213267@student.dkit.ie::894b4dfe-81ef-449c-8703-e0ea4126d792" providerId="AD" clId="Web-{07FDA687-D99F-45B0-AE69-4EEB27306CD0}" dt="2020-10-20T11:09:18.705" v="1579"/>
          <ac:picMkLst>
            <pc:docMk/>
            <pc:sldMk cId="3866497574" sldId="279"/>
            <ac:picMk id="13" creationId="{A2E72A72-CDCA-4C47-9381-305E85670879}"/>
          </ac:picMkLst>
        </pc:picChg>
        <pc:picChg chg="del">
          <ac:chgData name="Kristine Saroka" userId="S::d00213267@student.dkit.ie::894b4dfe-81ef-449c-8703-e0ea4126d792" providerId="AD" clId="Web-{07FDA687-D99F-45B0-AE69-4EEB27306CD0}" dt="2020-10-20T11:09:17.252" v="1578"/>
          <ac:picMkLst>
            <pc:docMk/>
            <pc:sldMk cId="3866497574" sldId="279"/>
            <ac:picMk id="16" creationId="{8F1F31C2-F05F-4D5A-AC61-F97C377FFE23}"/>
          </ac:picMkLst>
        </pc:picChg>
      </pc:sldChg>
      <pc:sldChg chg="add del replId">
        <pc:chgData name="Kristine Saroka" userId="S::d00213267@student.dkit.ie::894b4dfe-81ef-449c-8703-e0ea4126d792" providerId="AD" clId="Web-{07FDA687-D99F-45B0-AE69-4EEB27306CD0}" dt="2020-10-20T11:13:39.038" v="1742"/>
        <pc:sldMkLst>
          <pc:docMk/>
          <pc:sldMk cId="3645538752" sldId="280"/>
        </pc:sldMkLst>
      </pc:sldChg>
      <pc:sldChg chg="add del replId">
        <pc:chgData name="Kristine Saroka" userId="S::d00213267@student.dkit.ie::894b4dfe-81ef-449c-8703-e0ea4126d792" providerId="AD" clId="Web-{07FDA687-D99F-45B0-AE69-4EEB27306CD0}" dt="2020-10-20T11:13:40.679" v="1743"/>
        <pc:sldMkLst>
          <pc:docMk/>
          <pc:sldMk cId="1073962543" sldId="281"/>
        </pc:sldMkLst>
      </pc:sldChg>
      <pc:sldChg chg="delSp modSp add replId">
        <pc:chgData name="Kristine Saroka" userId="S::d00213267@student.dkit.ie::894b4dfe-81ef-449c-8703-e0ea4126d792" providerId="AD" clId="Web-{07FDA687-D99F-45B0-AE69-4EEB27306CD0}" dt="2020-10-20T11:27:16.072" v="2659"/>
        <pc:sldMkLst>
          <pc:docMk/>
          <pc:sldMk cId="3048835374" sldId="282"/>
        </pc:sldMkLst>
        <pc:spChg chg="mod">
          <ac:chgData name="Kristine Saroka" userId="S::d00213267@student.dkit.ie::894b4dfe-81ef-449c-8703-e0ea4126d792" providerId="AD" clId="Web-{07FDA687-D99F-45B0-AE69-4EEB27306CD0}" dt="2020-10-20T11:13:52.243" v="1745"/>
          <ac:spMkLst>
            <pc:docMk/>
            <pc:sldMk cId="3048835374" sldId="282"/>
            <ac:spMk id="5" creationId="{E1318B78-7CCF-4CEC-A3ED-225C6FA7CE5C}"/>
          </ac:spMkLst>
        </pc:spChg>
        <pc:spChg chg="del">
          <ac:chgData name="Kristine Saroka" userId="S::d00213267@student.dkit.ie::894b4dfe-81ef-449c-8703-e0ea4126d792" providerId="AD" clId="Web-{07FDA687-D99F-45B0-AE69-4EEB27306CD0}" dt="2020-10-20T11:27:16.072" v="2659"/>
          <ac:spMkLst>
            <pc:docMk/>
            <pc:sldMk cId="3048835374" sldId="282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27:10.775" v="2657" actId="20577"/>
          <ac:spMkLst>
            <pc:docMk/>
            <pc:sldMk cId="3048835374" sldId="282"/>
            <ac:spMk id="10" creationId="{808EAFB6-22AD-4EB3-8909-5CAFA08050F3}"/>
          </ac:spMkLst>
        </pc:spChg>
      </pc:sldChg>
      <pc:sldChg chg="delSp modSp add replId">
        <pc:chgData name="Kristine Saroka" userId="S::d00213267@student.dkit.ie::894b4dfe-81ef-449c-8703-e0ea4126d792" providerId="AD" clId="Web-{07FDA687-D99F-45B0-AE69-4EEB27306CD0}" dt="2020-10-20T11:36:37.195" v="3647"/>
        <pc:sldMkLst>
          <pc:docMk/>
          <pc:sldMk cId="762486492" sldId="283"/>
        </pc:sldMkLst>
        <pc:spChg chg="mod">
          <ac:chgData name="Kristine Saroka" userId="S::d00213267@student.dkit.ie::894b4dfe-81ef-449c-8703-e0ea4126d792" providerId="AD" clId="Web-{07FDA687-D99F-45B0-AE69-4EEB27306CD0}" dt="2020-10-20T11:14:07.150" v="1750"/>
          <ac:spMkLst>
            <pc:docMk/>
            <pc:sldMk cId="762486492" sldId="283"/>
            <ac:spMk id="5" creationId="{E1318B78-7CCF-4CEC-A3ED-225C6FA7CE5C}"/>
          </ac:spMkLst>
        </pc:spChg>
        <pc:spChg chg="del mod">
          <ac:chgData name="Kristine Saroka" userId="S::d00213267@student.dkit.ie::894b4dfe-81ef-449c-8703-e0ea4126d792" providerId="AD" clId="Web-{07FDA687-D99F-45B0-AE69-4EEB27306CD0}" dt="2020-10-20T11:36:37.195" v="3647"/>
          <ac:spMkLst>
            <pc:docMk/>
            <pc:sldMk cId="762486492" sldId="283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29:04.643" v="2830" actId="20577"/>
          <ac:spMkLst>
            <pc:docMk/>
            <pc:sldMk cId="762486492" sldId="283"/>
            <ac:spMk id="10" creationId="{808EAFB6-22AD-4EB3-8909-5CAFA08050F3}"/>
          </ac:spMkLst>
        </pc:spChg>
      </pc:sldChg>
      <pc:sldChg chg="modSp add replId">
        <pc:chgData name="Kristine Saroka" userId="S::d00213267@student.dkit.ie::894b4dfe-81ef-449c-8703-e0ea4126d792" providerId="AD" clId="Web-{07FDA687-D99F-45B0-AE69-4EEB27306CD0}" dt="2020-10-20T11:36:17.552" v="3642" actId="20577"/>
        <pc:sldMkLst>
          <pc:docMk/>
          <pc:sldMk cId="2698095733" sldId="284"/>
        </pc:sldMkLst>
        <pc:spChg chg="mod">
          <ac:chgData name="Kristine Saroka" userId="S::d00213267@student.dkit.ie::894b4dfe-81ef-449c-8703-e0ea4126d792" providerId="AD" clId="Web-{07FDA687-D99F-45B0-AE69-4EEB27306CD0}" dt="2020-10-20T11:31:28.748" v="3092"/>
          <ac:spMkLst>
            <pc:docMk/>
            <pc:sldMk cId="2698095733" sldId="284"/>
            <ac:spMk id="5" creationId="{E1318B78-7CCF-4CEC-A3ED-225C6FA7CE5C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36:17.552" v="3642" actId="20577"/>
          <ac:spMkLst>
            <pc:docMk/>
            <pc:sldMk cId="2698095733" sldId="284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32:34.003" v="3154" actId="20577"/>
          <ac:spMkLst>
            <pc:docMk/>
            <pc:sldMk cId="2698095733" sldId="284"/>
            <ac:spMk id="10" creationId="{808EAFB6-22AD-4EB3-8909-5CAFA08050F3}"/>
          </ac:spMkLst>
        </pc:spChg>
      </pc:sldChg>
      <pc:sldChg chg="addSp delSp modSp add replId">
        <pc:chgData name="Kristine Saroka" userId="S::d00213267@student.dkit.ie::894b4dfe-81ef-449c-8703-e0ea4126d792" providerId="AD" clId="Web-{07FDA687-D99F-45B0-AE69-4EEB27306CD0}" dt="2020-10-20T11:44:36.811" v="4033" actId="20577"/>
        <pc:sldMkLst>
          <pc:docMk/>
          <pc:sldMk cId="3006547196" sldId="285"/>
        </pc:sldMkLst>
        <pc:spChg chg="mod">
          <ac:chgData name="Kristine Saroka" userId="S::d00213267@student.dkit.ie::894b4dfe-81ef-449c-8703-e0ea4126d792" providerId="AD" clId="Web-{07FDA687-D99F-45B0-AE69-4EEB27306CD0}" dt="2020-10-20T11:38:59.972" v="3667" actId="20577"/>
          <ac:spMkLst>
            <pc:docMk/>
            <pc:sldMk cId="3006547196" sldId="285"/>
            <ac:spMk id="4" creationId="{0C4889BE-7634-41AD-9CD4-89302BF42696}"/>
          </ac:spMkLst>
        </pc:spChg>
        <pc:spChg chg="add del mod">
          <ac:chgData name="Kristine Saroka" userId="S::d00213267@student.dkit.ie::894b4dfe-81ef-449c-8703-e0ea4126d792" providerId="AD" clId="Web-{07FDA687-D99F-45B0-AE69-4EEB27306CD0}" dt="2020-10-20T11:40:18.556" v="3741"/>
          <ac:spMkLst>
            <pc:docMk/>
            <pc:sldMk cId="3006547196" sldId="285"/>
            <ac:spMk id="5" creationId="{E1318B78-7CCF-4CEC-A3ED-225C6FA7CE5C}"/>
          </ac:spMkLst>
        </pc:spChg>
        <pc:spChg chg="add del mod">
          <ac:chgData name="Kristine Saroka" userId="S::d00213267@student.dkit.ie::894b4dfe-81ef-449c-8703-e0ea4126d792" providerId="AD" clId="Web-{07FDA687-D99F-45B0-AE69-4EEB27306CD0}" dt="2020-10-20T11:40:26.463" v="3748"/>
          <ac:spMkLst>
            <pc:docMk/>
            <pc:sldMk cId="3006547196" sldId="285"/>
            <ac:spMk id="8" creationId="{6EDD6292-D2E9-4C8B-9E9B-99BD920B04E8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44:36.811" v="4033" actId="20577"/>
          <ac:spMkLst>
            <pc:docMk/>
            <pc:sldMk cId="3006547196" sldId="285"/>
            <ac:spMk id="10" creationId="{808EAFB6-22AD-4EB3-8909-5CAFA08050F3}"/>
          </ac:spMkLst>
        </pc:spChg>
        <pc:picChg chg="add del">
          <ac:chgData name="Kristine Saroka" userId="S::d00213267@student.dkit.ie::894b4dfe-81ef-449c-8703-e0ea4126d792" providerId="AD" clId="Web-{07FDA687-D99F-45B0-AE69-4EEB27306CD0}" dt="2020-10-20T11:40:23.353" v="3744"/>
          <ac:picMkLst>
            <pc:docMk/>
            <pc:sldMk cId="3006547196" sldId="285"/>
            <ac:picMk id="13" creationId="{A2E72A72-CDCA-4C47-9381-305E85670879}"/>
          </ac:picMkLst>
        </pc:picChg>
        <pc:picChg chg="add del">
          <ac:chgData name="Kristine Saroka" userId="S::d00213267@student.dkit.ie::894b4dfe-81ef-449c-8703-e0ea4126d792" providerId="AD" clId="Web-{07FDA687-D99F-45B0-AE69-4EEB27306CD0}" dt="2020-10-20T11:40:22.603" v="3743"/>
          <ac:picMkLst>
            <pc:docMk/>
            <pc:sldMk cId="3006547196" sldId="285"/>
            <ac:picMk id="16" creationId="{8F1F31C2-F05F-4D5A-AC61-F97C377FFE23}"/>
          </ac:picMkLst>
        </pc:picChg>
      </pc:sldChg>
      <pc:sldChg chg="modSp add replId">
        <pc:chgData name="Kristine Saroka" userId="S::d00213267@student.dkit.ie::894b4dfe-81ef-449c-8703-e0ea4126d792" providerId="AD" clId="Web-{07FDA687-D99F-45B0-AE69-4EEB27306CD0}" dt="2020-10-20T11:47:10.917" v="4145" actId="20577"/>
        <pc:sldMkLst>
          <pc:docMk/>
          <pc:sldMk cId="922610857" sldId="286"/>
        </pc:sldMkLst>
        <pc:spChg chg="mod">
          <ac:chgData name="Kristine Saroka" userId="S::d00213267@student.dkit.ie::894b4dfe-81ef-449c-8703-e0ea4126d792" providerId="AD" clId="Web-{07FDA687-D99F-45B0-AE69-4EEB27306CD0}" dt="2020-10-20T11:45:02" v="4039"/>
          <ac:spMkLst>
            <pc:docMk/>
            <pc:sldMk cId="922610857" sldId="286"/>
            <ac:spMk id="5" creationId="{E1318B78-7CCF-4CEC-A3ED-225C6FA7CE5C}"/>
          </ac:spMkLst>
        </pc:spChg>
        <pc:spChg chg="mod">
          <ac:chgData name="Kristine Saroka" userId="S::d00213267@student.dkit.ie::894b4dfe-81ef-449c-8703-e0ea4126d792" providerId="AD" clId="Web-{07FDA687-D99F-45B0-AE69-4EEB27306CD0}" dt="2020-10-20T11:47:10.917" v="4145" actId="20577"/>
          <ac:spMkLst>
            <pc:docMk/>
            <pc:sldMk cId="922610857" sldId="286"/>
            <ac:spMk id="10" creationId="{808EAFB6-22AD-4EB3-8909-5CAFA08050F3}"/>
          </ac:spMkLst>
        </pc:spChg>
      </pc:sldChg>
    </pc:docChg>
  </pc:docChgLst>
  <pc:docChgLst>
    <pc:chgData name="Kristine Saroka" userId="S::d00213267@student.dkit.ie::894b4dfe-81ef-449c-8703-e0ea4126d792" providerId="AD" clId="Web-{5E0B598F-B356-471A-9F9E-B0A132E271CA}"/>
    <pc:docChg chg="modSld">
      <pc:chgData name="Kristine Saroka" userId="S::d00213267@student.dkit.ie::894b4dfe-81ef-449c-8703-e0ea4126d792" providerId="AD" clId="Web-{5E0B598F-B356-471A-9F9E-B0A132E271CA}" dt="2020-10-12T15:59:57.197" v="24" actId="1076"/>
      <pc:docMkLst>
        <pc:docMk/>
      </pc:docMkLst>
      <pc:sldChg chg="modSp">
        <pc:chgData name="Kristine Saroka" userId="S::d00213267@student.dkit.ie::894b4dfe-81ef-449c-8703-e0ea4126d792" providerId="AD" clId="Web-{5E0B598F-B356-471A-9F9E-B0A132E271CA}" dt="2020-10-12T15:59:57.197" v="24" actId="1076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5E0B598F-B356-471A-9F9E-B0A132E271CA}" dt="2020-10-12T15:59:57.197" v="24" actId="1076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2548F9D3-C7B2-452D-A823-5F249F044A42}"/>
    <pc:docChg chg="modSld">
      <pc:chgData name="Kristine Saroka" userId="S::d00213267@student.dkit.ie::894b4dfe-81ef-449c-8703-e0ea4126d792" providerId="AD" clId="Web-{2548F9D3-C7B2-452D-A823-5F249F044A42}" dt="2020-10-12T16:02:08.692" v="28" actId="20577"/>
      <pc:docMkLst>
        <pc:docMk/>
      </pc:docMkLst>
      <pc:sldChg chg="modSp">
        <pc:chgData name="Kristine Saroka" userId="S::d00213267@student.dkit.ie::894b4dfe-81ef-449c-8703-e0ea4126d792" providerId="AD" clId="Web-{2548F9D3-C7B2-452D-A823-5F249F044A42}" dt="2020-10-12T16:02:08.160" v="26" actId="20577"/>
        <pc:sldMkLst>
          <pc:docMk/>
          <pc:sldMk cId="316151759" sldId="256"/>
        </pc:sldMkLst>
        <pc:spChg chg="mod">
          <ac:chgData name="Kristine Saroka" userId="S::d00213267@student.dkit.ie::894b4dfe-81ef-449c-8703-e0ea4126d792" providerId="AD" clId="Web-{2548F9D3-C7B2-452D-A823-5F249F044A42}" dt="2020-10-12T16:02:08.160" v="26" actId="20577"/>
          <ac:spMkLst>
            <pc:docMk/>
            <pc:sldMk cId="316151759" sldId="256"/>
            <ac:spMk id="24" creationId="{8B0F262B-CF90-4E8D-8190-6E703785ED87}"/>
          </ac:spMkLst>
        </pc:spChg>
      </pc:sldChg>
      <pc:sldChg chg="modSp">
        <pc:chgData name="Kristine Saroka" userId="S::d00213267@student.dkit.ie::894b4dfe-81ef-449c-8703-e0ea4126d792" providerId="AD" clId="Web-{2548F9D3-C7B2-452D-A823-5F249F044A42}" dt="2020-10-12T16:01:19.753" v="4" actId="20577"/>
        <pc:sldMkLst>
          <pc:docMk/>
          <pc:sldMk cId="1372223067" sldId="258"/>
        </pc:sldMkLst>
        <pc:spChg chg="mod">
          <ac:chgData name="Kristine Saroka" userId="S::d00213267@student.dkit.ie::894b4dfe-81ef-449c-8703-e0ea4126d792" providerId="AD" clId="Web-{2548F9D3-C7B2-452D-A823-5F249F044A42}" dt="2020-10-12T16:01:19.753" v="4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2548F9D3-C7B2-452D-A823-5F249F044A42}" dt="2020-10-12T16:01:42.457" v="24" actId="20577"/>
        <pc:sldMkLst>
          <pc:docMk/>
          <pc:sldMk cId="2600316737" sldId="259"/>
        </pc:sldMkLst>
        <pc:spChg chg="mod">
          <ac:chgData name="Kristine Saroka" userId="S::d00213267@student.dkit.ie::894b4dfe-81ef-449c-8703-e0ea4126d792" providerId="AD" clId="Web-{2548F9D3-C7B2-452D-A823-5F249F044A42}" dt="2020-10-12T16:01:42.457" v="24" actId="20577"/>
          <ac:spMkLst>
            <pc:docMk/>
            <pc:sldMk cId="2600316737" sldId="259"/>
            <ac:spMk id="4" creationId="{0C4889BE-7634-41AD-9CD4-89302BF42696}"/>
          </ac:spMkLst>
        </pc:spChg>
      </pc:sldChg>
    </pc:docChg>
  </pc:docChgLst>
  <pc:docChgLst>
    <pc:chgData name="James Farrell" userId="S::d00206780@student.dkit.ie::6b7ff338-42ad-419c-bd0b-d3ee2a8565cc" providerId="AD" clId="Web-{96C0923A-3142-412F-BC5D-E59BD1761FD2}"/>
    <pc:docChg chg="delSld modSld">
      <pc:chgData name="James Farrell" userId="S::d00206780@student.dkit.ie::6b7ff338-42ad-419c-bd0b-d3ee2a8565cc" providerId="AD" clId="Web-{96C0923A-3142-412F-BC5D-E59BD1761FD2}" dt="2020-10-20T13:05:43.586" v="70" actId="20577"/>
      <pc:docMkLst>
        <pc:docMk/>
      </pc:docMkLst>
      <pc:sldChg chg="addSp modSp">
        <pc:chgData name="James Farrell" userId="S::d00206780@student.dkit.ie::6b7ff338-42ad-419c-bd0b-d3ee2a8565cc" providerId="AD" clId="Web-{96C0923A-3142-412F-BC5D-E59BD1761FD2}" dt="2020-10-20T13:05:43.586" v="69" actId="20577"/>
        <pc:sldMkLst>
          <pc:docMk/>
          <pc:sldMk cId="3866497574" sldId="279"/>
        </pc:sldMkLst>
        <pc:spChg chg="mod">
          <ac:chgData name="James Farrell" userId="S::d00206780@student.dkit.ie::6b7ff338-42ad-419c-bd0b-d3ee2a8565cc" providerId="AD" clId="Web-{96C0923A-3142-412F-BC5D-E59BD1761FD2}" dt="2020-10-20T13:05:43.586" v="69" actId="20577"/>
          <ac:spMkLst>
            <pc:docMk/>
            <pc:sldMk cId="3866497574" sldId="279"/>
            <ac:spMk id="5" creationId="{E1318B78-7CCF-4CEC-A3ED-225C6FA7CE5C}"/>
          </ac:spMkLst>
        </pc:spChg>
        <pc:picChg chg="add mod">
          <ac:chgData name="James Farrell" userId="S::d00206780@student.dkit.ie::6b7ff338-42ad-419c-bd0b-d3ee2a8565cc" providerId="AD" clId="Web-{96C0923A-3142-412F-BC5D-E59BD1761FD2}" dt="2020-10-20T13:01:26.424" v="49" actId="1076"/>
          <ac:picMkLst>
            <pc:docMk/>
            <pc:sldMk cId="3866497574" sldId="279"/>
            <ac:picMk id="6" creationId="{CB2BCA37-C865-4CCC-9798-BE670F0A7A41}"/>
          </ac:picMkLst>
        </pc:picChg>
      </pc:sldChg>
      <pc:sldChg chg="modSp">
        <pc:chgData name="James Farrell" userId="S::d00206780@student.dkit.ie::6b7ff338-42ad-419c-bd0b-d3ee2a8565cc" providerId="AD" clId="Web-{96C0923A-3142-412F-BC5D-E59BD1761FD2}" dt="2020-10-20T13:05:39.289" v="64" actId="20577"/>
        <pc:sldMkLst>
          <pc:docMk/>
          <pc:sldMk cId="3048835374" sldId="282"/>
        </pc:sldMkLst>
        <pc:spChg chg="mod">
          <ac:chgData name="James Farrell" userId="S::d00206780@student.dkit.ie::6b7ff338-42ad-419c-bd0b-d3ee2a8565cc" providerId="AD" clId="Web-{96C0923A-3142-412F-BC5D-E59BD1761FD2}" dt="2020-10-20T13:05:39.289" v="64" actId="20577"/>
          <ac:spMkLst>
            <pc:docMk/>
            <pc:sldMk cId="3048835374" sldId="282"/>
            <ac:spMk id="5" creationId="{E1318B78-7CCF-4CEC-A3ED-225C6FA7CE5C}"/>
          </ac:spMkLst>
        </pc:spChg>
      </pc:sldChg>
      <pc:sldChg chg="del">
        <pc:chgData name="James Farrell" userId="S::d00206780@student.dkit.ie::6b7ff338-42ad-419c-bd0b-d3ee2a8565cc" providerId="AD" clId="Web-{96C0923A-3142-412F-BC5D-E59BD1761FD2}" dt="2020-10-20T13:05:25.788" v="50"/>
        <pc:sldMkLst>
          <pc:docMk/>
          <pc:sldMk cId="2698095733" sldId="284"/>
        </pc:sldMkLst>
      </pc:sldChg>
      <pc:sldChg chg="modSp">
        <pc:chgData name="James Farrell" userId="S::d00206780@student.dkit.ie::6b7ff338-42ad-419c-bd0b-d3ee2a8565cc" providerId="AD" clId="Web-{96C0923A-3142-412F-BC5D-E59BD1761FD2}" dt="2020-10-20T13:00:08.266" v="44" actId="20577"/>
        <pc:sldMkLst>
          <pc:docMk/>
          <pc:sldMk cId="3006547196" sldId="285"/>
        </pc:sldMkLst>
        <pc:spChg chg="mod">
          <ac:chgData name="James Farrell" userId="S::d00206780@student.dkit.ie::6b7ff338-42ad-419c-bd0b-d3ee2a8565cc" providerId="AD" clId="Web-{96C0923A-3142-412F-BC5D-E59BD1761FD2}" dt="2020-10-20T13:00:08.266" v="44" actId="20577"/>
          <ac:spMkLst>
            <pc:docMk/>
            <pc:sldMk cId="3006547196" sldId="285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96C0923A-3142-412F-BC5D-E59BD1761FD2}" dt="2020-10-20T13:05:35.429" v="59" actId="20577"/>
        <pc:sldMkLst>
          <pc:docMk/>
          <pc:sldMk cId="355473912" sldId="287"/>
        </pc:sldMkLst>
        <pc:spChg chg="mod">
          <ac:chgData name="James Farrell" userId="S::d00206780@student.dkit.ie::6b7ff338-42ad-419c-bd0b-d3ee2a8565cc" providerId="AD" clId="Web-{96C0923A-3142-412F-BC5D-E59BD1761FD2}" dt="2020-10-20T13:05:35.429" v="59" actId="20577"/>
          <ac:spMkLst>
            <pc:docMk/>
            <pc:sldMk cId="355473912" sldId="287"/>
            <ac:spMk id="5" creationId="{E1318B78-7CCF-4CEC-A3ED-225C6FA7CE5C}"/>
          </ac:spMkLst>
        </pc:spChg>
      </pc:sldChg>
    </pc:docChg>
  </pc:docChgLst>
  <pc:docChgLst>
    <pc:chgData name="Kristine Saroka" userId="S::d00213267@student.dkit.ie::894b4dfe-81ef-449c-8703-e0ea4126d792" providerId="AD" clId="Web-{A94E7825-7910-4F98-B8F2-CA6F411279F6}"/>
    <pc:docChg chg="modSld sldOrd">
      <pc:chgData name="Kristine Saroka" userId="S::d00213267@student.dkit.ie::894b4dfe-81ef-449c-8703-e0ea4126d792" providerId="AD" clId="Web-{A94E7825-7910-4F98-B8F2-CA6F411279F6}" dt="2020-11-06T23:36:45.684" v="12" actId="1076"/>
      <pc:docMkLst>
        <pc:docMk/>
      </pc:docMkLst>
      <pc:sldChg chg="modSp">
        <pc:chgData name="Kristine Saroka" userId="S::d00213267@student.dkit.ie::894b4dfe-81ef-449c-8703-e0ea4126d792" providerId="AD" clId="Web-{A94E7825-7910-4F98-B8F2-CA6F411279F6}" dt="2020-11-06T23:36:04.855" v="4" actId="20577"/>
        <pc:sldMkLst>
          <pc:docMk/>
          <pc:sldMk cId="1897283518" sldId="265"/>
        </pc:sldMkLst>
        <pc:spChg chg="mod">
          <ac:chgData name="Kristine Saroka" userId="S::d00213267@student.dkit.ie::894b4dfe-81ef-449c-8703-e0ea4126d792" providerId="AD" clId="Web-{A94E7825-7910-4F98-B8F2-CA6F411279F6}" dt="2020-11-06T23:36:04.855" v="4" actId="20577"/>
          <ac:spMkLst>
            <pc:docMk/>
            <pc:sldMk cId="1897283518" sldId="265"/>
            <ac:spMk id="5" creationId="{40D8EC1C-86E3-4660-841D-4D5EEB61FE33}"/>
          </ac:spMkLst>
        </pc:spChg>
      </pc:sldChg>
      <pc:sldChg chg="modSp">
        <pc:chgData name="Kristine Saroka" userId="S::d00213267@student.dkit.ie::894b4dfe-81ef-449c-8703-e0ea4126d792" providerId="AD" clId="Web-{A94E7825-7910-4F98-B8F2-CA6F411279F6}" dt="2020-11-06T23:36:45.684" v="12" actId="1076"/>
        <pc:sldMkLst>
          <pc:docMk/>
          <pc:sldMk cId="1417126272" sldId="274"/>
        </pc:sldMkLst>
        <pc:picChg chg="mod">
          <ac:chgData name="Kristine Saroka" userId="S::d00213267@student.dkit.ie::894b4dfe-81ef-449c-8703-e0ea4126d792" providerId="AD" clId="Web-{A94E7825-7910-4F98-B8F2-CA6F411279F6}" dt="2020-11-06T23:36:45.637" v="11" actId="1076"/>
          <ac:picMkLst>
            <pc:docMk/>
            <pc:sldMk cId="1417126272" sldId="274"/>
            <ac:picMk id="5" creationId="{E97A8D9C-55B8-40BE-9696-9E52F5BAD79A}"/>
          </ac:picMkLst>
        </pc:picChg>
        <pc:picChg chg="mod">
          <ac:chgData name="Kristine Saroka" userId="S::d00213267@student.dkit.ie::894b4dfe-81ef-449c-8703-e0ea4126d792" providerId="AD" clId="Web-{A94E7825-7910-4F98-B8F2-CA6F411279F6}" dt="2020-11-06T23:36:45.684" v="12" actId="1076"/>
          <ac:picMkLst>
            <pc:docMk/>
            <pc:sldMk cId="1417126272" sldId="274"/>
            <ac:picMk id="6" creationId="{6E58097F-C17C-4A2C-9C4F-48C070FF6595}"/>
          </ac:picMkLst>
        </pc:picChg>
      </pc:sldChg>
      <pc:sldChg chg="ord">
        <pc:chgData name="Kristine Saroka" userId="S::d00213267@student.dkit.ie::894b4dfe-81ef-449c-8703-e0ea4126d792" providerId="AD" clId="Web-{A94E7825-7910-4F98-B8F2-CA6F411279F6}" dt="2020-11-06T23:35:43.480" v="0"/>
        <pc:sldMkLst>
          <pc:docMk/>
          <pc:sldMk cId="3866497574" sldId="279"/>
        </pc:sldMkLst>
      </pc:sldChg>
      <pc:sldChg chg="modSp">
        <pc:chgData name="Kristine Saroka" userId="S::d00213267@student.dkit.ie::894b4dfe-81ef-449c-8703-e0ea4126d792" providerId="AD" clId="Web-{A94E7825-7910-4F98-B8F2-CA6F411279F6}" dt="2020-11-06T23:36:34.637" v="8" actId="20577"/>
        <pc:sldMkLst>
          <pc:docMk/>
          <pc:sldMk cId="922610857" sldId="286"/>
        </pc:sldMkLst>
        <pc:spChg chg="mod">
          <ac:chgData name="Kristine Saroka" userId="S::d00213267@student.dkit.ie::894b4dfe-81ef-449c-8703-e0ea4126d792" providerId="AD" clId="Web-{A94E7825-7910-4F98-B8F2-CA6F411279F6}" dt="2020-11-06T23:36:34.637" v="8" actId="20577"/>
          <ac:spMkLst>
            <pc:docMk/>
            <pc:sldMk cId="922610857" sldId="286"/>
            <ac:spMk id="15" creationId="{FF4DB8E8-F363-4820-B49F-EF75E25C602D}"/>
          </ac:spMkLst>
        </pc:spChg>
      </pc:sldChg>
    </pc:docChg>
  </pc:docChgLst>
  <pc:docChgLst>
    <pc:chgData name="Kristine Saroka" userId="S::d00213267@student.dkit.ie::894b4dfe-81ef-449c-8703-e0ea4126d792" providerId="AD" clId="Web-{1D2312DC-238B-4B9D-8104-2181EA41F4C8}"/>
    <pc:docChg chg="modSld">
      <pc:chgData name="Kristine Saroka" userId="S::d00213267@student.dkit.ie::894b4dfe-81ef-449c-8703-e0ea4126d792" providerId="AD" clId="Web-{1D2312DC-238B-4B9D-8104-2181EA41F4C8}" dt="2020-10-12T14:39:35.253" v="34" actId="20577"/>
      <pc:docMkLst>
        <pc:docMk/>
      </pc:docMkLst>
      <pc:sldChg chg="modSp">
        <pc:chgData name="Kristine Saroka" userId="S::d00213267@student.dkit.ie::894b4dfe-81ef-449c-8703-e0ea4126d792" providerId="AD" clId="Web-{1D2312DC-238B-4B9D-8104-2181EA41F4C8}" dt="2020-10-12T14:39:21.377" v="27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1D2312DC-238B-4B9D-8104-2181EA41F4C8}" dt="2020-10-12T14:39:21.377" v="27" actId="20577"/>
          <ac:spMkLst>
            <pc:docMk/>
            <pc:sldMk cId="2172968411" sldId="257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9:14.407" v="24" actId="20577"/>
        <pc:sldMkLst>
          <pc:docMk/>
          <pc:sldMk cId="1372223067" sldId="258"/>
        </pc:sldMkLst>
        <pc:spChg chg="mod">
          <ac:chgData name="Kristine Saroka" userId="S::d00213267@student.dkit.ie::894b4dfe-81ef-449c-8703-e0ea4126d792" providerId="AD" clId="Web-{1D2312DC-238B-4B9D-8104-2181EA41F4C8}" dt="2020-10-12T14:39:14.407" v="24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9:35.253" v="33" actId="20577"/>
        <pc:sldMkLst>
          <pc:docMk/>
          <pc:sldMk cId="2600316737" sldId="259"/>
        </pc:sldMkLst>
        <pc:spChg chg="mod">
          <ac:chgData name="Kristine Saroka" userId="S::d00213267@student.dkit.ie::894b4dfe-81ef-449c-8703-e0ea4126d792" providerId="AD" clId="Web-{1D2312DC-238B-4B9D-8104-2181EA41F4C8}" dt="2020-10-12T14:39:35.253" v="33" actId="20577"/>
          <ac:spMkLst>
            <pc:docMk/>
            <pc:sldMk cId="2600316737" sldId="259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07.980" v="11" actId="20577"/>
        <pc:sldMkLst>
          <pc:docMk/>
          <pc:sldMk cId="2591034256" sldId="260"/>
        </pc:sldMkLst>
        <pc:spChg chg="mod">
          <ac:chgData name="Kristine Saroka" userId="S::d00213267@student.dkit.ie::894b4dfe-81ef-449c-8703-e0ea4126d792" providerId="AD" clId="Web-{1D2312DC-238B-4B9D-8104-2181EA41F4C8}" dt="2020-10-12T14:38:07.980" v="11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13.074" v="14" actId="20577"/>
        <pc:sldMkLst>
          <pc:docMk/>
          <pc:sldMk cId="3320377627" sldId="261"/>
        </pc:sldMkLst>
        <pc:spChg chg="mod">
          <ac:chgData name="Kristine Saroka" userId="S::d00213267@student.dkit.ie::894b4dfe-81ef-449c-8703-e0ea4126d792" providerId="AD" clId="Web-{1D2312DC-238B-4B9D-8104-2181EA41F4C8}" dt="2020-10-12T14:38:13.074" v="14" actId="20577"/>
          <ac:spMkLst>
            <pc:docMk/>
            <pc:sldMk cId="3320377627" sldId="261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20.419" v="17" actId="20577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1D2312DC-238B-4B9D-8104-2181EA41F4C8}" dt="2020-10-12T14:38:20.419" v="17" actId="20577"/>
          <ac:spMkLst>
            <pc:docMk/>
            <pc:sldMk cId="3291043188" sldId="262"/>
            <ac:spMk id="4" creationId="{0C4889BE-7634-41AD-9CD4-89302BF42696}"/>
          </ac:spMkLst>
        </pc:spChg>
      </pc:sldChg>
    </pc:docChg>
  </pc:docChgLst>
  <pc:docChgLst>
    <pc:chgData name="James Farrell" userId="S::d00206780@student.dkit.ie::6b7ff338-42ad-419c-bd0b-d3ee2a8565cc" providerId="AD" clId="Web-{085E9794-E9FE-4640-927B-4CAAAA80CBD2}"/>
    <pc:docChg chg="addSld modSld">
      <pc:chgData name="James Farrell" userId="S::d00206780@student.dkit.ie::6b7ff338-42ad-419c-bd0b-d3ee2a8565cc" providerId="AD" clId="Web-{085E9794-E9FE-4640-927B-4CAAAA80CBD2}" dt="2020-10-20T13:13:15.085" v="17" actId="1076"/>
      <pc:docMkLst>
        <pc:docMk/>
      </pc:docMkLst>
      <pc:sldChg chg="addSp modSp">
        <pc:chgData name="James Farrell" userId="S::d00206780@student.dkit.ie::6b7ff338-42ad-419c-bd0b-d3ee2a8565cc" providerId="AD" clId="Web-{085E9794-E9FE-4640-927B-4CAAAA80CBD2}" dt="2020-10-20T13:12:25.097" v="5" actId="1076"/>
        <pc:sldMkLst>
          <pc:docMk/>
          <pc:sldMk cId="922610857" sldId="286"/>
        </pc:sldMkLst>
        <pc:picChg chg="add mod">
          <ac:chgData name="James Farrell" userId="S::d00206780@student.dkit.ie::6b7ff338-42ad-419c-bd0b-d3ee2a8565cc" providerId="AD" clId="Web-{085E9794-E9FE-4640-927B-4CAAAA80CBD2}" dt="2020-10-20T13:12:25.097" v="5" actId="1076"/>
          <ac:picMkLst>
            <pc:docMk/>
            <pc:sldMk cId="922610857" sldId="286"/>
            <ac:picMk id="6" creationId="{2B13DD04-9BC2-4B6D-9C21-A3918D1162EE}"/>
          </ac:picMkLst>
        </pc:picChg>
      </pc:sldChg>
      <pc:sldChg chg="addSp delSp modSp add replId">
        <pc:chgData name="James Farrell" userId="S::d00206780@student.dkit.ie::6b7ff338-42ad-419c-bd0b-d3ee2a8565cc" providerId="AD" clId="Web-{085E9794-E9FE-4640-927B-4CAAAA80CBD2}" dt="2020-10-20T13:13:15.085" v="17" actId="1076"/>
        <pc:sldMkLst>
          <pc:docMk/>
          <pc:sldMk cId="2168130564" sldId="288"/>
        </pc:sldMkLst>
        <pc:grpChg chg="add mod">
          <ac:chgData name="James Farrell" userId="S::d00206780@student.dkit.ie::6b7ff338-42ad-419c-bd0b-d3ee2a8565cc" providerId="AD" clId="Web-{085E9794-E9FE-4640-927B-4CAAAA80CBD2}" dt="2020-10-20T13:13:15.085" v="17" actId="1076"/>
          <ac:grpSpMkLst>
            <pc:docMk/>
            <pc:sldMk cId="2168130564" sldId="288"/>
            <ac:grpSpMk id="9" creationId="{B703BD20-ED4E-4411-A206-7C493FE3CEC9}"/>
          </ac:grpSpMkLst>
        </pc:grpChg>
        <pc:picChg chg="del">
          <ac:chgData name="James Farrell" userId="S::d00206780@student.dkit.ie::6b7ff338-42ad-419c-bd0b-d3ee2a8565cc" providerId="AD" clId="Web-{085E9794-E9FE-4640-927B-4CAAAA80CBD2}" dt="2020-10-20T13:12:36.692" v="8"/>
          <ac:picMkLst>
            <pc:docMk/>
            <pc:sldMk cId="2168130564" sldId="288"/>
            <ac:picMk id="6" creationId="{2B13DD04-9BC2-4B6D-9C21-A3918D1162EE}"/>
          </ac:picMkLst>
        </pc:picChg>
        <pc:picChg chg="add mod">
          <ac:chgData name="James Farrell" userId="S::d00206780@student.dkit.ie::6b7ff338-42ad-419c-bd0b-d3ee2a8565cc" providerId="AD" clId="Web-{085E9794-E9FE-4640-927B-4CAAAA80CBD2}" dt="2020-10-20T13:13:02.147" v="15" actId="1076"/>
          <ac:picMkLst>
            <pc:docMk/>
            <pc:sldMk cId="2168130564" sldId="288"/>
            <ac:picMk id="7" creationId="{897FB2B1-D1A9-44BB-990C-BC2C8D232F8A}"/>
          </ac:picMkLst>
        </pc:picChg>
        <pc:picChg chg="add mod">
          <ac:chgData name="James Farrell" userId="S::d00206780@student.dkit.ie::6b7ff338-42ad-419c-bd0b-d3ee2a8565cc" providerId="AD" clId="Web-{085E9794-E9FE-4640-927B-4CAAAA80CBD2}" dt="2020-10-20T13:12:55.193" v="14" actId="1076"/>
          <ac:picMkLst>
            <pc:docMk/>
            <pc:sldMk cId="2168130564" sldId="288"/>
            <ac:picMk id="8" creationId="{EBDF6BFF-C7D7-4962-AC6B-3E10A753AF38}"/>
          </ac:picMkLst>
        </pc:picChg>
      </pc:sldChg>
    </pc:docChg>
  </pc:docChgLst>
  <pc:docChgLst>
    <pc:chgData name="Kristine Saroka" userId="S::d00213267@student.dkit.ie::894b4dfe-81ef-449c-8703-e0ea4126d792" providerId="AD" clId="Web-{5E6C9614-7CA5-41D2-AAA4-71F09DB32E9B}"/>
    <pc:docChg chg="addSld delSld modSld">
      <pc:chgData name="Kristine Saroka" userId="S::d00213267@student.dkit.ie::894b4dfe-81ef-449c-8703-e0ea4126d792" providerId="AD" clId="Web-{5E6C9614-7CA5-41D2-AAA4-71F09DB32E9B}" dt="2020-10-12T15:39:49.250" v="325" actId="1076"/>
      <pc:docMkLst>
        <pc:docMk/>
      </pc:docMkLst>
      <pc:sldChg chg="addSp delSp modSp">
        <pc:chgData name="Kristine Saroka" userId="S::d00213267@student.dkit.ie::894b4dfe-81ef-449c-8703-e0ea4126d792" providerId="AD" clId="Web-{5E6C9614-7CA5-41D2-AAA4-71F09DB32E9B}" dt="2020-10-12T15:39:49.250" v="325" actId="1076"/>
        <pc:sldMkLst>
          <pc:docMk/>
          <pc:sldMk cId="3320377627" sldId="261"/>
        </pc:sldMkLst>
        <pc:spChg chg="mod">
          <ac:chgData name="Kristine Saroka" userId="S::d00213267@student.dkit.ie::894b4dfe-81ef-449c-8703-e0ea4126d792" providerId="AD" clId="Web-{5E6C9614-7CA5-41D2-AAA4-71F09DB32E9B}" dt="2020-10-12T15:39:20.092" v="318" actId="1076"/>
          <ac:spMkLst>
            <pc:docMk/>
            <pc:sldMk cId="3320377627" sldId="261"/>
            <ac:spMk id="2" creationId="{12C14913-079D-47DF-9F37-CD3F806BCD9F}"/>
          </ac:spMkLst>
        </pc:spChg>
        <pc:spChg chg="del">
          <ac:chgData name="Kristine Saroka" userId="S::d00213267@student.dkit.ie::894b4dfe-81ef-449c-8703-e0ea4126d792" providerId="AD" clId="Web-{5E6C9614-7CA5-41D2-AAA4-71F09DB32E9B}" dt="2020-10-12T15:08:44.978" v="112"/>
          <ac:spMkLst>
            <pc:docMk/>
            <pc:sldMk cId="3320377627" sldId="261"/>
            <ac:spMk id="5" creationId="{E63F0CA2-385D-483E-BAFD-CAD9E83D3067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08:39.275" v="110" actId="20577"/>
          <ac:spMkLst>
            <pc:docMk/>
            <pc:sldMk cId="3320377627" sldId="261"/>
            <ac:spMk id="6" creationId="{60228693-44B5-4C1A-8DCD-35B4CC63C7D7}"/>
          </ac:spMkLst>
        </pc:spChg>
        <pc:spChg chg="add mod topLvl">
          <ac:chgData name="Kristine Saroka" userId="S::d00213267@student.dkit.ie::894b4dfe-81ef-449c-8703-e0ea4126d792" providerId="AD" clId="Web-{5E6C9614-7CA5-41D2-AAA4-71F09DB32E9B}" dt="2020-10-12T15:39:49.218" v="320" actId="1076"/>
          <ac:spMkLst>
            <pc:docMk/>
            <pc:sldMk cId="3320377627" sldId="261"/>
            <ac:spMk id="10" creationId="{C4DD6E3C-0649-4B19-B078-EE07D6E7B95F}"/>
          </ac:spMkLst>
        </pc:spChg>
        <pc:spChg chg="add del mod">
          <ac:chgData name="Kristine Saroka" userId="S::d00213267@student.dkit.ie::894b4dfe-81ef-449c-8703-e0ea4126d792" providerId="AD" clId="Web-{5E6C9614-7CA5-41D2-AAA4-71F09DB32E9B}" dt="2020-10-12T15:24:09.567" v="210"/>
          <ac:spMkLst>
            <pc:docMk/>
            <pc:sldMk cId="3320377627" sldId="261"/>
            <ac:spMk id="16" creationId="{CCBEC16A-3AB4-4F21-95A0-6AB9D5B7C47B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25:23.837" v="245" actId="1076"/>
          <ac:spMkLst>
            <pc:docMk/>
            <pc:sldMk cId="3320377627" sldId="261"/>
            <ac:spMk id="17" creationId="{080744FD-99C1-4CAC-AD2F-04314FB18736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18" v="321" actId="1076"/>
          <ac:spMkLst>
            <pc:docMk/>
            <pc:sldMk cId="3320377627" sldId="261"/>
            <ac:spMk id="18" creationId="{F3BC04D4-9A43-475B-9875-5FDC3E6B28DB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22.301" v="277"/>
          <ac:spMkLst>
            <pc:docMk/>
            <pc:sldMk cId="3320377627" sldId="261"/>
            <ac:spMk id="20" creationId="{5C7AB883-9030-4500-8239-0AC26780E960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30.942" v="279"/>
          <ac:spMkLst>
            <pc:docMk/>
            <pc:sldMk cId="3320377627" sldId="261"/>
            <ac:spMk id="21" creationId="{5F9A7D92-E377-46C3-9BA3-3F7417899AB1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49.318" v="282"/>
          <ac:spMkLst>
            <pc:docMk/>
            <pc:sldMk cId="3320377627" sldId="261"/>
            <ac:spMk id="22" creationId="{8571CA08-0B41-4D20-847F-871E6F2DD070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34" v="323" actId="1076"/>
          <ac:spMkLst>
            <pc:docMk/>
            <pc:sldMk cId="3320377627" sldId="261"/>
            <ac:spMk id="23" creationId="{1B90117A-7CC4-48F3-A341-3D9909B0DA4D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50" v="325" actId="1076"/>
          <ac:spMkLst>
            <pc:docMk/>
            <pc:sldMk cId="3320377627" sldId="261"/>
            <ac:spMk id="27" creationId="{06D840EA-B8DE-4485-8619-C18AC8763D71}"/>
          </ac:spMkLst>
        </pc:spChg>
        <pc:grpChg chg="add del mod">
          <ac:chgData name="Kristine Saroka" userId="S::d00213267@student.dkit.ie::894b4dfe-81ef-449c-8703-e0ea4126d792" providerId="AD" clId="Web-{5E6C9614-7CA5-41D2-AAA4-71F09DB32E9B}" dt="2020-10-12T15:28:42.334" v="280"/>
          <ac:grpSpMkLst>
            <pc:docMk/>
            <pc:sldMk cId="3320377627" sldId="261"/>
            <ac:grpSpMk id="13" creationId="{F5D7F88F-EC03-497E-9A00-1E512FDF3F8B}"/>
          </ac:grpSpMkLst>
        </pc:grpChg>
        <pc:picChg chg="add del mod">
          <ac:chgData name="Kristine Saroka" userId="S::d00213267@student.dkit.ie::894b4dfe-81ef-449c-8703-e0ea4126d792" providerId="AD" clId="Web-{5E6C9614-7CA5-41D2-AAA4-71F09DB32E9B}" dt="2020-10-12T15:10:02.936" v="121"/>
          <ac:picMkLst>
            <pc:docMk/>
            <pc:sldMk cId="3320377627" sldId="261"/>
            <ac:picMk id="7" creationId="{020CDFFE-7FB3-4425-AB3C-B27E8FE2348E}"/>
          </ac:picMkLst>
        </pc:picChg>
        <pc:picChg chg="add mod topLvl">
          <ac:chgData name="Kristine Saroka" userId="S::d00213267@student.dkit.ie::894b4dfe-81ef-449c-8703-e0ea4126d792" providerId="AD" clId="Web-{5E6C9614-7CA5-41D2-AAA4-71F09DB32E9B}" dt="2020-10-12T15:39:49.203" v="319" actId="1076"/>
          <ac:picMkLst>
            <pc:docMk/>
            <pc:sldMk cId="3320377627" sldId="261"/>
            <ac:picMk id="8" creationId="{A39FCB45-CF11-4396-9BF0-B09CB63262BD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0:35.407" v="125"/>
          <ac:picMkLst>
            <pc:docMk/>
            <pc:sldMk cId="3320377627" sldId="261"/>
            <ac:picMk id="9" creationId="{90F3A9FA-E8E4-4BD1-B838-F6DB6F635802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5:59.130" v="176"/>
          <ac:picMkLst>
            <pc:docMk/>
            <pc:sldMk cId="3320377627" sldId="261"/>
            <ac:picMk id="11" creationId="{EBA472B1-3468-4FC4-B79F-6BBB56F693FC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5:51.895" v="175"/>
          <ac:picMkLst>
            <pc:docMk/>
            <pc:sldMk cId="3320377627" sldId="261"/>
            <ac:picMk id="12" creationId="{B2E73444-25AC-48D4-8019-7FE11D16026E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19:37.175" v="181" actId="1076"/>
          <ac:picMkLst>
            <pc:docMk/>
            <pc:sldMk cId="3320377627" sldId="261"/>
            <ac:picMk id="14" creationId="{62DC7E40-7B84-42E5-9942-5DF91F9F4EBA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20:40.444" v="185" actId="1076"/>
          <ac:picMkLst>
            <pc:docMk/>
            <pc:sldMk cId="3320377627" sldId="261"/>
            <ac:picMk id="15" creationId="{DA6B346B-BD7F-4D70-9510-94309026BCE0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39:49.234" v="322" actId="1076"/>
          <ac:picMkLst>
            <pc:docMk/>
            <pc:sldMk cId="3320377627" sldId="261"/>
            <ac:picMk id="19" creationId="{62401DFD-FFC5-4D7E-83F1-58AC3D9C5017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35:21.952" v="307"/>
          <ac:picMkLst>
            <pc:docMk/>
            <pc:sldMk cId="3320377627" sldId="261"/>
            <ac:picMk id="24" creationId="{766497C8-3AFF-4742-B01F-F6797A1BD2E4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34:29.433" v="305"/>
          <ac:picMkLst>
            <pc:docMk/>
            <pc:sldMk cId="3320377627" sldId="261"/>
            <ac:picMk id="25" creationId="{299B2219-317D-4732-AFAE-2CDF4C7D46C9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39:49.250" v="324" actId="1076"/>
          <ac:picMkLst>
            <pc:docMk/>
            <pc:sldMk cId="3320377627" sldId="261"/>
            <ac:picMk id="26" creationId="{40A1117A-10F2-405D-B82B-53D14F485F0E}"/>
          </ac:picMkLst>
        </pc:picChg>
      </pc:sldChg>
      <pc:sldChg chg="modSp">
        <pc:chgData name="Kristine Saroka" userId="S::d00213267@student.dkit.ie::894b4dfe-81ef-449c-8703-e0ea4126d792" providerId="AD" clId="Web-{5E6C9614-7CA5-41D2-AAA4-71F09DB32E9B}" dt="2020-10-12T14:47:42.679" v="4" actId="20577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5E6C9614-7CA5-41D2-AAA4-71F09DB32E9B}" dt="2020-10-12T14:47:42.679" v="4" actId="20577"/>
          <ac:spMkLst>
            <pc:docMk/>
            <pc:sldMk cId="3291043188" sldId="262"/>
            <ac:spMk id="5" creationId="{E63F0CA2-385D-483E-BAFD-CAD9E83D3067}"/>
          </ac:spMkLst>
        </pc:spChg>
      </pc:sldChg>
      <pc:sldChg chg="add del replId">
        <pc:chgData name="Kristine Saroka" userId="S::d00213267@student.dkit.ie::894b4dfe-81ef-449c-8703-e0ea4126d792" providerId="AD" clId="Web-{5E6C9614-7CA5-41D2-AAA4-71F09DB32E9B}" dt="2020-10-12T15:28:59.616" v="284"/>
        <pc:sldMkLst>
          <pc:docMk/>
          <pc:sldMk cId="2779572470" sldId="263"/>
        </pc:sldMkLst>
      </pc:sldChg>
    </pc:docChg>
  </pc:docChgLst>
  <pc:docChgLst>
    <pc:chgData name="James Farrell" userId="S::d00206780@student.dkit.ie::6b7ff338-42ad-419c-bd0b-d3ee2a8565cc" providerId="AD" clId="Web-{EF7D6A7C-4E40-44C4-8F4C-7347B7ADE9D6}"/>
    <pc:docChg chg="addSld delSld modSld">
      <pc:chgData name="James Farrell" userId="S::d00206780@student.dkit.ie::6b7ff338-42ad-419c-bd0b-d3ee2a8565cc" providerId="AD" clId="Web-{EF7D6A7C-4E40-44C4-8F4C-7347B7ADE9D6}" dt="2020-10-20T12:30:37.328" v="183" actId="20577"/>
      <pc:docMkLst>
        <pc:docMk/>
      </pc:docMkLst>
      <pc:sldChg chg="modSp">
        <pc:chgData name="James Farrell" userId="S::d00206780@student.dkit.ie::6b7ff338-42ad-419c-bd0b-d3ee2a8565cc" providerId="AD" clId="Web-{EF7D6A7C-4E40-44C4-8F4C-7347B7ADE9D6}" dt="2020-10-20T12:28:44.155" v="56" actId="1076"/>
        <pc:sldMkLst>
          <pc:docMk/>
          <pc:sldMk cId="2715819246" sldId="264"/>
        </pc:sldMkLst>
        <pc:spChg chg="mod">
          <ac:chgData name="James Farrell" userId="S::d00206780@student.dkit.ie::6b7ff338-42ad-419c-bd0b-d3ee2a8565cc" providerId="AD" clId="Web-{EF7D6A7C-4E40-44C4-8F4C-7347B7ADE9D6}" dt="2020-10-20T12:28:44.155" v="56" actId="1076"/>
          <ac:spMkLst>
            <pc:docMk/>
            <pc:sldMk cId="2715819246" sldId="264"/>
            <ac:spMk id="5" creationId="{64787153-EBAD-4DB8-8CFE-158E6EE28702}"/>
          </ac:spMkLst>
        </pc:spChg>
      </pc:sldChg>
      <pc:sldChg chg="modSp">
        <pc:chgData name="James Farrell" userId="S::d00206780@student.dkit.ie::6b7ff338-42ad-419c-bd0b-d3ee2a8565cc" providerId="AD" clId="Web-{EF7D6A7C-4E40-44C4-8F4C-7347B7ADE9D6}" dt="2020-10-20T12:30:37.328" v="182" actId="20577"/>
        <pc:sldMkLst>
          <pc:docMk/>
          <pc:sldMk cId="1897283518" sldId="265"/>
        </pc:sldMkLst>
        <pc:spChg chg="mod">
          <ac:chgData name="James Farrell" userId="S::d00206780@student.dkit.ie::6b7ff338-42ad-419c-bd0b-d3ee2a8565cc" providerId="AD" clId="Web-{EF7D6A7C-4E40-44C4-8F4C-7347B7ADE9D6}" dt="2020-10-20T12:30:37.328" v="182" actId="20577"/>
          <ac:spMkLst>
            <pc:docMk/>
            <pc:sldMk cId="1897283518" sldId="265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EF7D6A7C-4E40-44C4-8F4C-7347B7ADE9D6}" dt="2020-10-20T12:29:49.609" v="113" actId="20577"/>
          <ac:spMkLst>
            <pc:docMk/>
            <pc:sldMk cId="1897283518" sldId="265"/>
            <ac:spMk id="10" creationId="{808EAFB6-22AD-4EB3-8909-5CAFA08050F3}"/>
          </ac:spMkLst>
        </pc:spChg>
      </pc:sldChg>
      <pc:sldChg chg="addSp delSp modSp">
        <pc:chgData name="James Farrell" userId="S::d00206780@student.dkit.ie::6b7ff338-42ad-419c-bd0b-d3ee2a8565cc" providerId="AD" clId="Web-{EF7D6A7C-4E40-44C4-8F4C-7347B7ADE9D6}" dt="2020-10-20T12:26:53.279" v="32"/>
        <pc:sldMkLst>
          <pc:docMk/>
          <pc:sldMk cId="3048835374" sldId="282"/>
        </pc:sldMkLst>
        <pc:spChg chg="add del mod ord">
          <ac:chgData name="James Farrell" userId="S::d00206780@student.dkit.ie::6b7ff338-42ad-419c-bd0b-d3ee2a8565cc" providerId="AD" clId="Web-{EF7D6A7C-4E40-44C4-8F4C-7347B7ADE9D6}" dt="2020-10-20T12:26:53.279" v="32"/>
          <ac:spMkLst>
            <pc:docMk/>
            <pc:sldMk cId="3048835374" sldId="282"/>
            <ac:spMk id="8" creationId="{0BB29AAC-B250-43CC-ACD8-DCE7CEFFB0F7}"/>
          </ac:spMkLst>
        </pc:spChg>
        <pc:spChg chg="mod">
          <ac:chgData name="James Farrell" userId="S::d00206780@student.dkit.ie::6b7ff338-42ad-419c-bd0b-d3ee2a8565cc" providerId="AD" clId="Web-{EF7D6A7C-4E40-44C4-8F4C-7347B7ADE9D6}" dt="2020-10-20T12:26:44.279" v="30" actId="1076"/>
          <ac:spMkLst>
            <pc:docMk/>
            <pc:sldMk cId="3048835374" sldId="282"/>
            <ac:spMk id="10" creationId="{808EAFB6-22AD-4EB3-8909-5CAFA08050F3}"/>
          </ac:spMkLst>
        </pc:spChg>
        <pc:picChg chg="add mod">
          <ac:chgData name="James Farrell" userId="S::d00206780@student.dkit.ie::6b7ff338-42ad-419c-bd0b-d3ee2a8565cc" providerId="AD" clId="Web-{EF7D6A7C-4E40-44C4-8F4C-7347B7ADE9D6}" dt="2020-10-20T12:26:48.435" v="31" actId="1076"/>
          <ac:picMkLst>
            <pc:docMk/>
            <pc:sldMk cId="3048835374" sldId="282"/>
            <ac:picMk id="6" creationId="{15AFFA04-017F-4EF6-911F-F7AA65260F5C}"/>
          </ac:picMkLst>
        </pc:picChg>
      </pc:sldChg>
      <pc:sldChg chg="addSp modSp del">
        <pc:chgData name="James Farrell" userId="S::d00206780@student.dkit.ie::6b7ff338-42ad-419c-bd0b-d3ee2a8565cc" providerId="AD" clId="Web-{EF7D6A7C-4E40-44C4-8F4C-7347B7ADE9D6}" dt="2020-10-20T12:27:38.170" v="49"/>
        <pc:sldMkLst>
          <pc:docMk/>
          <pc:sldMk cId="762486492" sldId="283"/>
        </pc:sldMkLst>
        <pc:spChg chg="mod">
          <ac:chgData name="James Farrell" userId="S::d00206780@student.dkit.ie::6b7ff338-42ad-419c-bd0b-d3ee2a8565cc" providerId="AD" clId="Web-{EF7D6A7C-4E40-44C4-8F4C-7347B7ADE9D6}" dt="2020-10-20T12:25:23.340" v="16" actId="1076"/>
          <ac:spMkLst>
            <pc:docMk/>
            <pc:sldMk cId="762486492" sldId="283"/>
            <ac:spMk id="10" creationId="{808EAFB6-22AD-4EB3-8909-5CAFA08050F3}"/>
          </ac:spMkLst>
        </pc:spChg>
        <pc:picChg chg="add mod">
          <ac:chgData name="James Farrell" userId="S::d00206780@student.dkit.ie::6b7ff338-42ad-419c-bd0b-d3ee2a8565cc" providerId="AD" clId="Web-{EF7D6A7C-4E40-44C4-8F4C-7347B7ADE9D6}" dt="2020-10-20T12:26:14.825" v="23" actId="1076"/>
          <ac:picMkLst>
            <pc:docMk/>
            <pc:sldMk cId="762486492" sldId="283"/>
            <ac:picMk id="6" creationId="{754C37A5-F38F-4AD9-A7CC-1A6B3DDB66D9}"/>
          </ac:picMkLst>
        </pc:picChg>
      </pc:sldChg>
      <pc:sldChg chg="addSp delSp modSp add replId">
        <pc:chgData name="James Farrell" userId="S::d00206780@student.dkit.ie::6b7ff338-42ad-419c-bd0b-d3ee2a8565cc" providerId="AD" clId="Web-{EF7D6A7C-4E40-44C4-8F4C-7347B7ADE9D6}" dt="2020-10-20T12:27:54.217" v="55" actId="1076"/>
        <pc:sldMkLst>
          <pc:docMk/>
          <pc:sldMk cId="355473912" sldId="287"/>
        </pc:sldMkLst>
        <pc:spChg chg="mod">
          <ac:chgData name="James Farrell" userId="S::d00206780@student.dkit.ie::6b7ff338-42ad-419c-bd0b-d3ee2a8565cc" providerId="AD" clId="Web-{EF7D6A7C-4E40-44C4-8F4C-7347B7ADE9D6}" dt="2020-10-20T12:27:34.420" v="47" actId="20577"/>
          <ac:spMkLst>
            <pc:docMk/>
            <pc:sldMk cId="355473912" sldId="287"/>
            <ac:spMk id="5" creationId="{E1318B78-7CCF-4CEC-A3ED-225C6FA7CE5C}"/>
          </ac:spMkLst>
        </pc:spChg>
        <pc:spChg chg="mod">
          <ac:chgData name="James Farrell" userId="S::d00206780@student.dkit.ie::6b7ff338-42ad-419c-bd0b-d3ee2a8565cc" providerId="AD" clId="Web-{EF7D6A7C-4E40-44C4-8F4C-7347B7ADE9D6}" dt="2020-10-20T12:27:28.779" v="43" actId="20577"/>
          <ac:spMkLst>
            <pc:docMk/>
            <pc:sldMk cId="355473912" sldId="287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EF7D6A7C-4E40-44C4-8F4C-7347B7ADE9D6}" dt="2020-10-20T12:27:06.091" v="34"/>
          <ac:picMkLst>
            <pc:docMk/>
            <pc:sldMk cId="355473912" sldId="287"/>
            <ac:picMk id="6" creationId="{15AFFA04-017F-4EF6-911F-F7AA65260F5C}"/>
          </ac:picMkLst>
        </pc:picChg>
        <pc:picChg chg="add mod">
          <ac:chgData name="James Farrell" userId="S::d00206780@student.dkit.ie::6b7ff338-42ad-419c-bd0b-d3ee2a8565cc" providerId="AD" clId="Web-{EF7D6A7C-4E40-44C4-8F4C-7347B7ADE9D6}" dt="2020-10-20T12:27:54.217" v="55" actId="1076"/>
          <ac:picMkLst>
            <pc:docMk/>
            <pc:sldMk cId="355473912" sldId="287"/>
            <ac:picMk id="7" creationId="{0A1D48D6-5ED6-4A4B-8517-899411320CB4}"/>
          </ac:picMkLst>
        </pc:picChg>
      </pc:sldChg>
    </pc:docChg>
  </pc:docChgLst>
  <pc:docChgLst>
    <pc:chgData name="Kristine Saroka" userId="S::d00213267@student.dkit.ie::894b4dfe-81ef-449c-8703-e0ea4126d792" providerId="AD" clId="Web-{81DED52C-57E9-4DB2-BEFF-6314245D86D5}"/>
    <pc:docChg chg="modSld">
      <pc:chgData name="Kristine Saroka" userId="S::d00213267@student.dkit.ie::894b4dfe-81ef-449c-8703-e0ea4126d792" providerId="AD" clId="Web-{81DED52C-57E9-4DB2-BEFF-6314245D86D5}" dt="2020-10-12T15:57:39.974" v="166" actId="20577"/>
      <pc:docMkLst>
        <pc:docMk/>
      </pc:docMkLst>
      <pc:sldChg chg="modSp">
        <pc:chgData name="Kristine Saroka" userId="S::d00213267@student.dkit.ie::894b4dfe-81ef-449c-8703-e0ea4126d792" providerId="AD" clId="Web-{81DED52C-57E9-4DB2-BEFF-6314245D86D5}" dt="2020-10-12T15:57:39.974" v="165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81DED52C-57E9-4DB2-BEFF-6314245D86D5}" dt="2020-10-12T15:57:39.974" v="165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James Farrell" userId="S::d00206780@student.dkit.ie::6b7ff338-42ad-419c-bd0b-d3ee2a8565cc" providerId="AD" clId="Web-{22B5AD4C-D0CA-4531-A195-8E01F130A048}"/>
    <pc:docChg chg="addSld delSld modSld sldOrd">
      <pc:chgData name="James Farrell" userId="S::d00206780@student.dkit.ie::6b7ff338-42ad-419c-bd0b-d3ee2a8565cc" providerId="AD" clId="Web-{22B5AD4C-D0CA-4531-A195-8E01F130A048}" dt="2020-10-20T13:47:22.021" v="1149" actId="20577"/>
      <pc:docMkLst>
        <pc:docMk/>
      </pc:docMkLst>
      <pc:sldChg chg="modSp">
        <pc:chgData name="James Farrell" userId="S::d00206780@student.dkit.ie::6b7ff338-42ad-419c-bd0b-d3ee2a8565cc" providerId="AD" clId="Web-{22B5AD4C-D0CA-4531-A195-8E01F130A048}" dt="2020-10-20T13:47:21.005" v="1147" actId="20577"/>
        <pc:sldMkLst>
          <pc:docMk/>
          <pc:sldMk cId="1897283518" sldId="265"/>
        </pc:sldMkLst>
        <pc:spChg chg="mod">
          <ac:chgData name="James Farrell" userId="S::d00206780@student.dkit.ie::6b7ff338-42ad-419c-bd0b-d3ee2a8565cc" providerId="AD" clId="Web-{22B5AD4C-D0CA-4531-A195-8E01F130A048}" dt="2020-10-20T13:47:21.005" v="1147" actId="20577"/>
          <ac:spMkLst>
            <pc:docMk/>
            <pc:sldMk cId="1897283518" sldId="265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22B5AD4C-D0CA-4531-A195-8E01F130A048}" dt="2020-10-20T13:37:39.255" v="648" actId="20577"/>
          <ac:spMkLst>
            <pc:docMk/>
            <pc:sldMk cId="1897283518" sldId="265"/>
            <ac:spMk id="10" creationId="{808EAFB6-22AD-4EB3-8909-5CAFA08050F3}"/>
          </ac:spMkLst>
        </pc:spChg>
      </pc:sldChg>
      <pc:sldChg chg="addSp delSp modSp">
        <pc:chgData name="James Farrell" userId="S::d00206780@student.dkit.ie::6b7ff338-42ad-419c-bd0b-d3ee2a8565cc" providerId="AD" clId="Web-{22B5AD4C-D0CA-4531-A195-8E01F130A048}" dt="2020-10-20T13:29:54.040" v="544" actId="20577"/>
        <pc:sldMkLst>
          <pc:docMk/>
          <pc:sldMk cId="1853391118" sldId="277"/>
        </pc:sldMkLst>
        <pc:spChg chg="add mod">
          <ac:chgData name="James Farrell" userId="S::d00206780@student.dkit.ie::6b7ff338-42ad-419c-bd0b-d3ee2a8565cc" providerId="AD" clId="Web-{22B5AD4C-D0CA-4531-A195-8E01F130A048}" dt="2020-10-20T13:26:19.378" v="331" actId="1076"/>
          <ac:spMkLst>
            <pc:docMk/>
            <pc:sldMk cId="1853391118" sldId="277"/>
            <ac:spMk id="6" creationId="{3CCCD9BF-2B1E-4A30-A968-92E85A65442E}"/>
          </ac:spMkLst>
        </pc:spChg>
        <pc:spChg chg="mod">
          <ac:chgData name="James Farrell" userId="S::d00206780@student.dkit.ie::6b7ff338-42ad-419c-bd0b-d3ee2a8565cc" providerId="AD" clId="Web-{22B5AD4C-D0CA-4531-A195-8E01F130A048}" dt="2020-10-20T13:29:54.040" v="544" actId="20577"/>
          <ac:spMkLst>
            <pc:docMk/>
            <pc:sldMk cId="1853391118" sldId="277"/>
            <ac:spMk id="7" creationId="{3AA3005C-E1B4-4E7A-BE83-1C18D3EF472A}"/>
          </ac:spMkLst>
        </pc:spChg>
        <pc:spChg chg="add del mod ord">
          <ac:chgData name="James Farrell" userId="S::d00206780@student.dkit.ie::6b7ff338-42ad-419c-bd0b-d3ee2a8565cc" providerId="AD" clId="Web-{22B5AD4C-D0CA-4531-A195-8E01F130A048}" dt="2020-10-20T13:24:52.298" v="9"/>
          <ac:spMkLst>
            <pc:docMk/>
            <pc:sldMk cId="1853391118" sldId="277"/>
            <ac:spMk id="8" creationId="{F18FBB01-5371-445F-875B-0CA7B3868F46}"/>
          </ac:spMkLst>
        </pc:spChg>
        <pc:spChg chg="add del">
          <ac:chgData name="James Farrell" userId="S::d00206780@student.dkit.ie::6b7ff338-42ad-419c-bd0b-d3ee2a8565cc" providerId="AD" clId="Web-{22B5AD4C-D0CA-4531-A195-8E01F130A048}" dt="2020-10-20T13:25:10.736" v="17"/>
          <ac:spMkLst>
            <pc:docMk/>
            <pc:sldMk cId="1853391118" sldId="277"/>
            <ac:spMk id="9" creationId="{B24AB858-1B77-4641-AB8A-CB7B9EB40A71}"/>
          </ac:spMkLst>
        </pc:spChg>
        <pc:picChg chg="add mod">
          <ac:chgData name="James Farrell" userId="S::d00206780@student.dkit.ie::6b7ff338-42ad-419c-bd0b-d3ee2a8565cc" providerId="AD" clId="Web-{22B5AD4C-D0CA-4531-A195-8E01F130A048}" dt="2020-10-20T13:26:25.331" v="332" actId="1076"/>
          <ac:picMkLst>
            <pc:docMk/>
            <pc:sldMk cId="1853391118" sldId="277"/>
            <ac:picMk id="4" creationId="{0CFBA9EE-3603-4062-9D2C-A800B72E92A1}"/>
          </ac:picMkLst>
        </pc:picChg>
      </pc:sldChg>
      <pc:sldChg chg="modSp">
        <pc:chgData name="James Farrell" userId="S::d00206780@student.dkit.ie::6b7ff338-42ad-419c-bd0b-d3ee2a8565cc" providerId="AD" clId="Web-{22B5AD4C-D0CA-4531-A195-8E01F130A048}" dt="2020-10-20T13:30:10.978" v="580" actId="20577"/>
        <pc:sldMkLst>
          <pc:docMk/>
          <pc:sldMk cId="1030091484" sldId="278"/>
        </pc:sldMkLst>
        <pc:spChg chg="mod">
          <ac:chgData name="James Farrell" userId="S::d00206780@student.dkit.ie::6b7ff338-42ad-419c-bd0b-d3ee2a8565cc" providerId="AD" clId="Web-{22B5AD4C-D0CA-4531-A195-8E01F130A048}" dt="2020-10-20T13:30:10.978" v="580" actId="20577"/>
          <ac:spMkLst>
            <pc:docMk/>
            <pc:sldMk cId="1030091484" sldId="278"/>
            <ac:spMk id="7" creationId="{3AA3005C-E1B4-4E7A-BE83-1C18D3EF472A}"/>
          </ac:spMkLst>
        </pc:spChg>
      </pc:sldChg>
      <pc:sldChg chg="addSp delSp modSp">
        <pc:chgData name="James Farrell" userId="S::d00206780@student.dkit.ie::6b7ff338-42ad-419c-bd0b-d3ee2a8565cc" providerId="AD" clId="Web-{22B5AD4C-D0CA-4531-A195-8E01F130A048}" dt="2020-10-20T13:34:47.720" v="640"/>
        <pc:sldMkLst>
          <pc:docMk/>
          <pc:sldMk cId="922610857" sldId="286"/>
        </pc:sldMkLst>
        <pc:spChg chg="mod">
          <ac:chgData name="James Farrell" userId="S::d00206780@student.dkit.ie::6b7ff338-42ad-419c-bd0b-d3ee2a8565cc" providerId="AD" clId="Web-{22B5AD4C-D0CA-4531-A195-8E01F130A048}" dt="2020-10-20T13:34:44.345" v="639" actId="1076"/>
          <ac:spMkLst>
            <pc:docMk/>
            <pc:sldMk cId="922610857" sldId="286"/>
            <ac:spMk id="10" creationId="{808EAFB6-22AD-4EB3-8909-5CAFA08050F3}"/>
          </ac:spMkLst>
        </pc:spChg>
        <pc:spChg chg="add del mod ord">
          <ac:chgData name="James Farrell" userId="S::d00206780@student.dkit.ie::6b7ff338-42ad-419c-bd0b-d3ee2a8565cc" providerId="AD" clId="Web-{22B5AD4C-D0CA-4531-A195-8E01F130A048}" dt="2020-10-20T13:34:47.720" v="640"/>
          <ac:spMkLst>
            <pc:docMk/>
            <pc:sldMk cId="922610857" sldId="286"/>
            <ac:spMk id="11" creationId="{E21CD51D-100E-4702-8001-071A29216356}"/>
          </ac:spMkLst>
        </pc:spChg>
        <pc:grpChg chg="add mod">
          <ac:chgData name="James Farrell" userId="S::d00206780@student.dkit.ie::6b7ff338-42ad-419c-bd0b-d3ee2a8565cc" providerId="AD" clId="Web-{22B5AD4C-D0CA-4531-A195-8E01F130A048}" dt="2020-10-20T13:33:46.046" v="613" actId="1076"/>
          <ac:grpSpMkLst>
            <pc:docMk/>
            <pc:sldMk cId="922610857" sldId="286"/>
            <ac:grpSpMk id="12" creationId="{66313D54-E175-4606-B393-72B2E6BBAB98}"/>
          </ac:grpSpMkLst>
        </pc:grpChg>
        <pc:picChg chg="mod">
          <ac:chgData name="James Farrell" userId="S::d00206780@student.dkit.ie::6b7ff338-42ad-419c-bd0b-d3ee2a8565cc" providerId="AD" clId="Web-{22B5AD4C-D0CA-4531-A195-8E01F130A048}" dt="2020-10-20T13:33:31.030" v="608" actId="1076"/>
          <ac:picMkLst>
            <pc:docMk/>
            <pc:sldMk cId="922610857" sldId="286"/>
            <ac:picMk id="6" creationId="{2B13DD04-9BC2-4B6D-9C21-A3918D1162EE}"/>
          </ac:picMkLst>
        </pc:picChg>
        <pc:picChg chg="add mod">
          <ac:chgData name="James Farrell" userId="S::d00206780@student.dkit.ie::6b7ff338-42ad-419c-bd0b-d3ee2a8565cc" providerId="AD" clId="Web-{22B5AD4C-D0CA-4531-A195-8E01F130A048}" dt="2020-10-20T13:33:31.077" v="609" actId="1076"/>
          <ac:picMkLst>
            <pc:docMk/>
            <pc:sldMk cId="922610857" sldId="286"/>
            <ac:picMk id="7" creationId="{4DBDEDBC-21A8-42F8-86E1-BBA94E16D0C0}"/>
          </ac:picMkLst>
        </pc:picChg>
        <pc:picChg chg="add del">
          <ac:chgData name="James Farrell" userId="S::d00206780@student.dkit.ie::6b7ff338-42ad-419c-bd0b-d3ee2a8565cc" providerId="AD" clId="Web-{22B5AD4C-D0CA-4531-A195-8E01F130A048}" dt="2020-10-20T13:31:46.231" v="586"/>
          <ac:picMkLst>
            <pc:docMk/>
            <pc:sldMk cId="922610857" sldId="286"/>
            <ac:picMk id="8" creationId="{B8C59986-FA73-46B3-9B3B-A86F9B1639D2}"/>
          </ac:picMkLst>
        </pc:picChg>
      </pc:sldChg>
      <pc:sldChg chg="delSp del">
        <pc:chgData name="James Farrell" userId="S::d00206780@student.dkit.ie::6b7ff338-42ad-419c-bd0b-d3ee2a8565cc" providerId="AD" clId="Web-{22B5AD4C-D0CA-4531-A195-8E01F130A048}" dt="2020-10-20T13:34:53.595" v="641"/>
        <pc:sldMkLst>
          <pc:docMk/>
          <pc:sldMk cId="2168130564" sldId="288"/>
        </pc:sldMkLst>
        <pc:grpChg chg="del">
          <ac:chgData name="James Farrell" userId="S::d00206780@student.dkit.ie::6b7ff338-42ad-419c-bd0b-d3ee2a8565cc" providerId="AD" clId="Web-{22B5AD4C-D0CA-4531-A195-8E01F130A048}" dt="2020-10-20T13:31:30.589" v="583"/>
          <ac:grpSpMkLst>
            <pc:docMk/>
            <pc:sldMk cId="2168130564" sldId="288"/>
            <ac:grpSpMk id="9" creationId="{B703BD20-ED4E-4411-A206-7C493FE3CEC9}"/>
          </ac:grpSpMkLst>
        </pc:grpChg>
        <pc:picChg chg="del topLvl">
          <ac:chgData name="James Farrell" userId="S::d00206780@student.dkit.ie::6b7ff338-42ad-419c-bd0b-d3ee2a8565cc" providerId="AD" clId="Web-{22B5AD4C-D0CA-4531-A195-8E01F130A048}" dt="2020-10-20T13:31:30.589" v="583"/>
          <ac:picMkLst>
            <pc:docMk/>
            <pc:sldMk cId="2168130564" sldId="288"/>
            <ac:picMk id="7" creationId="{897FB2B1-D1A9-44BB-990C-BC2C8D232F8A}"/>
          </ac:picMkLst>
        </pc:picChg>
        <pc:picChg chg="topLvl">
          <ac:chgData name="James Farrell" userId="S::d00206780@student.dkit.ie::6b7ff338-42ad-419c-bd0b-d3ee2a8565cc" providerId="AD" clId="Web-{22B5AD4C-D0CA-4531-A195-8E01F130A048}" dt="2020-10-20T13:31:30.589" v="583"/>
          <ac:picMkLst>
            <pc:docMk/>
            <pc:sldMk cId="2168130564" sldId="288"/>
            <ac:picMk id="8" creationId="{EBDF6BFF-C7D7-4962-AC6B-3E10A753AF38}"/>
          </ac:picMkLst>
        </pc:picChg>
      </pc:sldChg>
      <pc:sldChg chg="add del replId">
        <pc:chgData name="James Farrell" userId="S::d00206780@student.dkit.ie::6b7ff338-42ad-419c-bd0b-d3ee2a8565cc" providerId="AD" clId="Web-{22B5AD4C-D0CA-4531-A195-8E01F130A048}" dt="2020-10-20T13:27:31.568" v="407"/>
        <pc:sldMkLst>
          <pc:docMk/>
          <pc:sldMk cId="3318501106" sldId="289"/>
        </pc:sldMkLst>
      </pc:sldChg>
      <pc:sldChg chg="addSp delSp modSp add ord replId">
        <pc:chgData name="James Farrell" userId="S::d00206780@student.dkit.ie::6b7ff338-42ad-419c-bd0b-d3ee2a8565cc" providerId="AD" clId="Web-{22B5AD4C-D0CA-4531-A195-8E01F130A048}" dt="2020-10-20T13:29:48.993" v="539" actId="20577"/>
        <pc:sldMkLst>
          <pc:docMk/>
          <pc:sldMk cId="1105582097" sldId="290"/>
        </pc:sldMkLst>
        <pc:spChg chg="mod">
          <ac:chgData name="James Farrell" userId="S::d00206780@student.dkit.ie::6b7ff338-42ad-419c-bd0b-d3ee2a8565cc" providerId="AD" clId="Web-{22B5AD4C-D0CA-4531-A195-8E01F130A048}" dt="2020-10-20T13:28:31.429" v="478" actId="20577"/>
          <ac:spMkLst>
            <pc:docMk/>
            <pc:sldMk cId="1105582097" sldId="290"/>
            <ac:spMk id="6" creationId="{3CCCD9BF-2B1E-4A30-A968-92E85A65442E}"/>
          </ac:spMkLst>
        </pc:spChg>
        <pc:spChg chg="mod">
          <ac:chgData name="James Farrell" userId="S::d00206780@student.dkit.ie::6b7ff338-42ad-419c-bd0b-d3ee2a8565cc" providerId="AD" clId="Web-{22B5AD4C-D0CA-4531-A195-8E01F130A048}" dt="2020-10-20T13:29:48.993" v="539" actId="20577"/>
          <ac:spMkLst>
            <pc:docMk/>
            <pc:sldMk cId="1105582097" sldId="290"/>
            <ac:spMk id="7" creationId="{3AA3005C-E1B4-4E7A-BE83-1C18D3EF472A}"/>
          </ac:spMkLst>
        </pc:spChg>
        <pc:picChg chg="del">
          <ac:chgData name="James Farrell" userId="S::d00206780@student.dkit.ie::6b7ff338-42ad-419c-bd0b-d3ee2a8565cc" providerId="AD" clId="Web-{22B5AD4C-D0CA-4531-A195-8E01F130A048}" dt="2020-10-20T13:28:16.631" v="417"/>
          <ac:picMkLst>
            <pc:docMk/>
            <pc:sldMk cId="1105582097" sldId="290"/>
            <ac:picMk id="4" creationId="{0CFBA9EE-3603-4062-9D2C-A800B72E92A1}"/>
          </ac:picMkLst>
        </pc:picChg>
        <pc:picChg chg="add mod ord">
          <ac:chgData name="James Farrell" userId="S::d00206780@student.dkit.ie::6b7ff338-42ad-419c-bd0b-d3ee2a8565cc" providerId="AD" clId="Web-{22B5AD4C-D0CA-4531-A195-8E01F130A048}" dt="2020-10-20T13:28:14.756" v="416"/>
          <ac:picMkLst>
            <pc:docMk/>
            <pc:sldMk cId="1105582097" sldId="290"/>
            <ac:picMk id="8" creationId="{277D2BD2-4FF0-4436-A458-A9F845241B3E}"/>
          </ac:picMkLst>
        </pc:picChg>
      </pc:sldChg>
    </pc:docChg>
  </pc:docChgLst>
  <pc:docChgLst>
    <pc:chgData name="James Farrell" userId="S::d00206780@student.dkit.ie::6b7ff338-42ad-419c-bd0b-d3ee2a8565cc" providerId="AD" clId="Web-{26E3E611-D6BF-45EF-A24A-985978AB103F}"/>
    <pc:docChg chg="modSld">
      <pc:chgData name="James Farrell" userId="S::d00206780@student.dkit.ie::6b7ff338-42ad-419c-bd0b-d3ee2a8565cc" providerId="AD" clId="Web-{26E3E611-D6BF-45EF-A24A-985978AB103F}" dt="2020-11-06T10:08:44.817" v="49" actId="20577"/>
      <pc:docMkLst>
        <pc:docMk/>
      </pc:docMkLst>
      <pc:sldChg chg="modSp">
        <pc:chgData name="James Farrell" userId="S::d00206780@student.dkit.ie::6b7ff338-42ad-419c-bd0b-d3ee2a8565cc" providerId="AD" clId="Web-{26E3E611-D6BF-45EF-A24A-985978AB103F}" dt="2020-11-06T10:08:44.817" v="48" actId="20577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26E3E611-D6BF-45EF-A24A-985978AB103F}" dt="2020-11-06T10:08:44.817" v="48" actId="20577"/>
          <ac:spMkLst>
            <pc:docMk/>
            <pc:sldMk cId="2257464064" sldId="270"/>
            <ac:spMk id="5" creationId="{C941F0A7-26B7-48FE-9369-C9C29DE9009F}"/>
          </ac:spMkLst>
        </pc:spChg>
      </pc:sldChg>
    </pc:docChg>
  </pc:docChgLst>
  <pc:docChgLst>
    <pc:chgData name="James Farrell" userId="S::d00206780@student.dkit.ie::6b7ff338-42ad-419c-bd0b-d3ee2a8565cc" providerId="AD" clId="Web-{82B64DCF-0ADB-43BF-BA4C-51C241EA6F25}"/>
    <pc:docChg chg="modSld">
      <pc:chgData name="James Farrell" userId="S::d00206780@student.dkit.ie::6b7ff338-42ad-419c-bd0b-d3ee2a8565cc" providerId="AD" clId="Web-{82B64DCF-0ADB-43BF-BA4C-51C241EA6F25}" dt="2020-10-20T12:59:33.876" v="474" actId="20577"/>
      <pc:docMkLst>
        <pc:docMk/>
      </pc:docMkLst>
      <pc:sldChg chg="modSp">
        <pc:chgData name="James Farrell" userId="S::d00206780@student.dkit.ie::6b7ff338-42ad-419c-bd0b-d3ee2a8565cc" providerId="AD" clId="Web-{82B64DCF-0ADB-43BF-BA4C-51C241EA6F25}" dt="2020-10-20T12:59:33.876" v="473" actId="20577"/>
        <pc:sldMkLst>
          <pc:docMk/>
          <pc:sldMk cId="3006547196" sldId="285"/>
        </pc:sldMkLst>
        <pc:spChg chg="mod">
          <ac:chgData name="James Farrell" userId="S::d00206780@student.dkit.ie::6b7ff338-42ad-419c-bd0b-d3ee2a8565cc" providerId="AD" clId="Web-{82B64DCF-0ADB-43BF-BA4C-51C241EA6F25}" dt="2020-10-20T12:59:33.876" v="473" actId="20577"/>
          <ac:spMkLst>
            <pc:docMk/>
            <pc:sldMk cId="3006547196" sldId="285"/>
            <ac:spMk id="10" creationId="{808EAFB6-22AD-4EB3-8909-5CAFA08050F3}"/>
          </ac:spMkLst>
        </pc:spChg>
      </pc:sldChg>
    </pc:docChg>
  </pc:docChgLst>
  <pc:docChgLst>
    <pc:chgData name="Kristine Saroka" userId="S::d00213267@student.dkit.ie::894b4dfe-81ef-449c-8703-e0ea4126d792" providerId="AD" clId="Web-{C83FC0F6-BC1F-42E7-9423-C94C65D4AE66}"/>
    <pc:docChg chg="modSld">
      <pc:chgData name="Kristine Saroka" userId="S::d00213267@student.dkit.ie::894b4dfe-81ef-449c-8703-e0ea4126d792" providerId="AD" clId="Web-{C83FC0F6-BC1F-42E7-9423-C94C65D4AE66}" dt="2020-10-20T13:33:50.561" v="340"/>
      <pc:docMkLst>
        <pc:docMk/>
      </pc:docMkLst>
      <pc:sldChg chg="addSp delSp modSp">
        <pc:chgData name="Kristine Saroka" userId="S::d00213267@student.dkit.ie::894b4dfe-81ef-449c-8703-e0ea4126d792" providerId="AD" clId="Web-{C83FC0F6-BC1F-42E7-9423-C94C65D4AE66}" dt="2020-10-20T13:30:15.329" v="234" actId="20577"/>
        <pc:sldMkLst>
          <pc:docMk/>
          <pc:sldMk cId="2083648149" sldId="276"/>
        </pc:sldMkLst>
        <pc:spChg chg="mod">
          <ac:chgData name="Kristine Saroka" userId="S::d00213267@student.dkit.ie::894b4dfe-81ef-449c-8703-e0ea4126d792" providerId="AD" clId="Web-{C83FC0F6-BC1F-42E7-9423-C94C65D4AE66}" dt="2020-10-20T13:30:15.329" v="234" actId="20577"/>
          <ac:spMkLst>
            <pc:docMk/>
            <pc:sldMk cId="2083648149" sldId="276"/>
            <ac:spMk id="7" creationId="{3AA3005C-E1B4-4E7A-BE83-1C18D3EF472A}"/>
          </ac:spMkLst>
        </pc:spChg>
        <pc:spChg chg="add mod">
          <ac:chgData name="Kristine Saroka" userId="S::d00213267@student.dkit.ie::894b4dfe-81ef-449c-8703-e0ea4126d792" providerId="AD" clId="Web-{C83FC0F6-BC1F-42E7-9423-C94C65D4AE66}" dt="2020-10-20T13:28:28.900" v="126" actId="1076"/>
          <ac:spMkLst>
            <pc:docMk/>
            <pc:sldMk cId="2083648149" sldId="276"/>
            <ac:spMk id="10" creationId="{6A580497-6A3D-4A09-9848-7DB691CD43A3}"/>
          </ac:spMkLst>
        </pc:spChg>
        <pc:picChg chg="add del mod">
          <ac:chgData name="Kristine Saroka" userId="S::d00213267@student.dkit.ie::894b4dfe-81ef-449c-8703-e0ea4126d792" providerId="AD" clId="Web-{C83FC0F6-BC1F-42E7-9423-C94C65D4AE66}" dt="2020-10-20T13:19:37.960" v="13"/>
          <ac:picMkLst>
            <pc:docMk/>
            <pc:sldMk cId="2083648149" sldId="276"/>
            <ac:picMk id="5" creationId="{7F770C49-C34A-459A-A5D3-0F5CAE19485F}"/>
          </ac:picMkLst>
        </pc:picChg>
        <pc:picChg chg="add mod">
          <ac:chgData name="Kristine Saroka" userId="S::d00213267@student.dkit.ie::894b4dfe-81ef-449c-8703-e0ea4126d792" providerId="AD" clId="Web-{C83FC0F6-BC1F-42E7-9423-C94C65D4AE66}" dt="2020-10-20T13:25:04.012" v="28" actId="1076"/>
          <ac:picMkLst>
            <pc:docMk/>
            <pc:sldMk cId="2083648149" sldId="276"/>
            <ac:picMk id="6" creationId="{D4A364C1-9442-4F41-A433-878E5DB9E92C}"/>
          </ac:picMkLst>
        </pc:picChg>
        <pc:picChg chg="add mod">
          <ac:chgData name="Kristine Saroka" userId="S::d00213267@student.dkit.ie::894b4dfe-81ef-449c-8703-e0ea4126d792" providerId="AD" clId="Web-{C83FC0F6-BC1F-42E7-9423-C94C65D4AE66}" dt="2020-10-20T13:25:06.325" v="29" actId="1076"/>
          <ac:picMkLst>
            <pc:docMk/>
            <pc:sldMk cId="2083648149" sldId="276"/>
            <ac:picMk id="8" creationId="{0011E79A-7A78-45AF-983B-5EEF06D8E7EF}"/>
          </ac:picMkLst>
        </pc:picChg>
      </pc:sldChg>
      <pc:sldChg chg="addSp modSp">
        <pc:chgData name="Kristine Saroka" userId="S::d00213267@student.dkit.ie::894b4dfe-81ef-449c-8703-e0ea4126d792" providerId="AD" clId="Web-{C83FC0F6-BC1F-42E7-9423-C94C65D4AE66}" dt="2020-10-20T13:30:09.547" v="216" actId="20577"/>
        <pc:sldMkLst>
          <pc:docMk/>
          <pc:sldMk cId="1853391118" sldId="277"/>
        </pc:sldMkLst>
        <pc:spChg chg="mod">
          <ac:chgData name="Kristine Saroka" userId="S::d00213267@student.dkit.ie::894b4dfe-81ef-449c-8703-e0ea4126d792" providerId="AD" clId="Web-{C83FC0F6-BC1F-42E7-9423-C94C65D4AE66}" dt="2020-10-20T13:30:09.547" v="216" actId="20577"/>
          <ac:spMkLst>
            <pc:docMk/>
            <pc:sldMk cId="1853391118" sldId="277"/>
            <ac:spMk id="7" creationId="{3AA3005C-E1B4-4E7A-BE83-1C18D3EF472A}"/>
          </ac:spMkLst>
        </pc:spChg>
        <pc:spChg chg="add mod">
          <ac:chgData name="Kristine Saroka" userId="S::d00213267@student.dkit.ie::894b4dfe-81ef-449c-8703-e0ea4126d792" providerId="AD" clId="Web-{C83FC0F6-BC1F-42E7-9423-C94C65D4AE66}" dt="2020-10-20T13:29:09.043" v="152" actId="1076"/>
          <ac:spMkLst>
            <pc:docMk/>
            <pc:sldMk cId="1853391118" sldId="277"/>
            <ac:spMk id="11" creationId="{1EB8F872-FC07-4637-A70E-3FBAB0F4CFCB}"/>
          </ac:spMkLst>
        </pc:spChg>
      </pc:sldChg>
      <pc:sldChg chg="addSp delSp modSp">
        <pc:chgData name="Kristine Saroka" userId="S::d00213267@student.dkit.ie::894b4dfe-81ef-449c-8703-e0ea4126d792" providerId="AD" clId="Web-{C83FC0F6-BC1F-42E7-9423-C94C65D4AE66}" dt="2020-10-20T13:33:50.561" v="340"/>
        <pc:sldMkLst>
          <pc:docMk/>
          <pc:sldMk cId="1030091484" sldId="278"/>
        </pc:sldMkLst>
        <pc:spChg chg="mod">
          <ac:chgData name="Kristine Saroka" userId="S::d00213267@student.dkit.ie::894b4dfe-81ef-449c-8703-e0ea4126d792" providerId="AD" clId="Web-{C83FC0F6-BC1F-42E7-9423-C94C65D4AE66}" dt="2020-10-20T13:30:28.330" v="265" actId="20577"/>
          <ac:spMkLst>
            <pc:docMk/>
            <pc:sldMk cId="1030091484" sldId="278"/>
            <ac:spMk id="7" creationId="{3AA3005C-E1B4-4E7A-BE83-1C18D3EF472A}"/>
          </ac:spMkLst>
        </pc:spChg>
        <pc:picChg chg="add del mod">
          <ac:chgData name="Kristine Saroka" userId="S::d00213267@student.dkit.ie::894b4dfe-81ef-449c-8703-e0ea4126d792" providerId="AD" clId="Web-{C83FC0F6-BC1F-42E7-9423-C94C65D4AE66}" dt="2020-10-20T13:31:50.554" v="299"/>
          <ac:picMkLst>
            <pc:docMk/>
            <pc:sldMk cId="1030091484" sldId="278"/>
            <ac:picMk id="4" creationId="{8283E9E4-D64D-4FA3-80B8-F31E42E1D814}"/>
          </ac:picMkLst>
        </pc:picChg>
        <pc:picChg chg="add mod">
          <ac:chgData name="Kristine Saroka" userId="S::d00213267@student.dkit.ie::894b4dfe-81ef-449c-8703-e0ea4126d792" providerId="AD" clId="Web-{C83FC0F6-BC1F-42E7-9423-C94C65D4AE66}" dt="2020-10-20T13:33:19.387" v="321" actId="1076"/>
          <ac:picMkLst>
            <pc:docMk/>
            <pc:sldMk cId="1030091484" sldId="278"/>
            <ac:picMk id="6" creationId="{3873F57C-D6E6-4B70-8586-FD52C0C93368}"/>
          </ac:picMkLst>
        </pc:picChg>
        <pc:picChg chg="add del mod">
          <ac:chgData name="Kristine Saroka" userId="S::d00213267@student.dkit.ie::894b4dfe-81ef-449c-8703-e0ea4126d792" providerId="AD" clId="Web-{C83FC0F6-BC1F-42E7-9423-C94C65D4AE66}" dt="2020-10-20T13:32:49.542" v="312"/>
          <ac:picMkLst>
            <pc:docMk/>
            <pc:sldMk cId="1030091484" sldId="278"/>
            <ac:picMk id="8" creationId="{E8E5F47B-D1C2-45BD-A244-051829F9E959}"/>
          </ac:picMkLst>
        </pc:picChg>
        <pc:picChg chg="add mod">
          <ac:chgData name="Kristine Saroka" userId="S::d00213267@student.dkit.ie::894b4dfe-81ef-449c-8703-e0ea4126d792" providerId="AD" clId="Web-{C83FC0F6-BC1F-42E7-9423-C94C65D4AE66}" dt="2020-10-20T13:33:19.403" v="322" actId="1076"/>
          <ac:picMkLst>
            <pc:docMk/>
            <pc:sldMk cId="1030091484" sldId="278"/>
            <ac:picMk id="9" creationId="{8DBD18DF-203F-4B20-B0CE-44788DA87CD5}"/>
          </ac:picMkLst>
        </pc:picChg>
        <pc:picChg chg="add del ord">
          <ac:chgData name="Kristine Saroka" userId="S::d00213267@student.dkit.ie::894b4dfe-81ef-449c-8703-e0ea4126d792" providerId="AD" clId="Web-{C83FC0F6-BC1F-42E7-9423-C94C65D4AE66}" dt="2020-10-20T13:33:50.561" v="340"/>
          <ac:picMkLst>
            <pc:docMk/>
            <pc:sldMk cId="1030091484" sldId="278"/>
            <ac:picMk id="11" creationId="{6DA8C02A-AE2D-454E-8D05-CFC0585A9B1D}"/>
          </ac:picMkLst>
        </pc:picChg>
        <pc:picChg chg="add del ord">
          <ac:chgData name="Kristine Saroka" userId="S::d00213267@student.dkit.ie::894b4dfe-81ef-449c-8703-e0ea4126d792" providerId="AD" clId="Web-{C83FC0F6-BC1F-42E7-9423-C94C65D4AE66}" dt="2020-10-20T13:33:50.546" v="339"/>
          <ac:picMkLst>
            <pc:docMk/>
            <pc:sldMk cId="1030091484" sldId="278"/>
            <ac:picMk id="13" creationId="{8B3A8BB0-88EB-4894-9818-8F03C79DD85F}"/>
          </ac:picMkLst>
        </pc:picChg>
      </pc:sldChg>
      <pc:sldChg chg="modSp">
        <pc:chgData name="Kristine Saroka" userId="S::d00213267@student.dkit.ie::894b4dfe-81ef-449c-8703-e0ea4126d792" providerId="AD" clId="Web-{C83FC0F6-BC1F-42E7-9423-C94C65D4AE66}" dt="2020-10-20T13:30:42.315" v="293" actId="20577"/>
        <pc:sldMkLst>
          <pc:docMk/>
          <pc:sldMk cId="1105582097" sldId="290"/>
        </pc:sldMkLst>
        <pc:spChg chg="mod">
          <ac:chgData name="Kristine Saroka" userId="S::d00213267@student.dkit.ie::894b4dfe-81ef-449c-8703-e0ea4126d792" providerId="AD" clId="Web-{C83FC0F6-BC1F-42E7-9423-C94C65D4AE66}" dt="2020-10-20T13:30:42.315" v="293" actId="20577"/>
          <ac:spMkLst>
            <pc:docMk/>
            <pc:sldMk cId="1105582097" sldId="290"/>
            <ac:spMk id="7" creationId="{3AA3005C-E1B4-4E7A-BE83-1C18D3EF472A}"/>
          </ac:spMkLst>
        </pc:spChg>
      </pc:sldChg>
    </pc:docChg>
  </pc:docChgLst>
  <pc:docChgLst>
    <pc:chgData name="James Farrell" userId="S::d00206780@student.dkit.ie::6b7ff338-42ad-419c-bd0b-d3ee2a8565cc" providerId="AD" clId="Web-{30F5C0C3-2677-41F2-8BFB-53AD67A39A09}"/>
    <pc:docChg chg="modSld">
      <pc:chgData name="James Farrell" userId="S::d00206780@student.dkit.ie::6b7ff338-42ad-419c-bd0b-d3ee2a8565cc" providerId="AD" clId="Web-{30F5C0C3-2677-41F2-8BFB-53AD67A39A09}" dt="2020-10-13T12:53:28.911" v="711"/>
      <pc:docMkLst>
        <pc:docMk/>
      </pc:docMkLst>
      <pc:sldChg chg="delSp modSp">
        <pc:chgData name="James Farrell" userId="S::d00206780@student.dkit.ie::6b7ff338-42ad-419c-bd0b-d3ee2a8565cc" providerId="AD" clId="Web-{30F5C0C3-2677-41F2-8BFB-53AD67A39A09}" dt="2020-10-13T12:35:31.612" v="237" actId="20577"/>
        <pc:sldMkLst>
          <pc:docMk/>
          <pc:sldMk cId="316151759" sldId="256"/>
        </pc:sldMkLst>
        <pc:spChg chg="topLvl">
          <ac:chgData name="James Farrell" userId="S::d00206780@student.dkit.ie::6b7ff338-42ad-419c-bd0b-d3ee2a8565cc" providerId="AD" clId="Web-{30F5C0C3-2677-41F2-8BFB-53AD67A39A09}" dt="2020-10-13T12:34:37.157" v="207"/>
          <ac:spMkLst>
            <pc:docMk/>
            <pc:sldMk cId="316151759" sldId="256"/>
            <ac:spMk id="4" creationId="{CC4898A2-A896-4620-843B-C138EA7D0B52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35:31.612" v="237" actId="20577"/>
          <ac:spMkLst>
            <pc:docMk/>
            <pc:sldMk cId="316151759" sldId="256"/>
            <ac:spMk id="24" creationId="{8B0F262B-CF90-4E8D-8190-6E703785ED87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35:19.939" v="208" actId="14100"/>
          <ac:spMkLst>
            <pc:docMk/>
            <pc:sldMk cId="316151759" sldId="256"/>
            <ac:spMk id="26" creationId="{DFB41E2F-6FDE-4E4A-8240-E2C2FB5A40D3}"/>
          </ac:spMkLst>
        </pc:spChg>
        <pc:grpChg chg="topLvl">
          <ac:chgData name="James Farrell" userId="S::d00206780@student.dkit.ie::6b7ff338-42ad-419c-bd0b-d3ee2a8565cc" providerId="AD" clId="Web-{30F5C0C3-2677-41F2-8BFB-53AD67A39A09}" dt="2020-10-13T12:34:37.157" v="207"/>
          <ac:grpSpMkLst>
            <pc:docMk/>
            <pc:sldMk cId="316151759" sldId="256"/>
            <ac:grpSpMk id="3" creationId="{76C868DA-FAC6-4199-BBD6-79EE9F1CDCCA}"/>
          </ac:grpSpMkLst>
        </pc:grpChg>
        <pc:grpChg chg="del">
          <ac:chgData name="James Farrell" userId="S::d00206780@student.dkit.ie::6b7ff338-42ad-419c-bd0b-d3ee2a8565cc" providerId="AD" clId="Web-{30F5C0C3-2677-41F2-8BFB-53AD67A39A09}" dt="2020-10-13T12:34:37.157" v="207"/>
          <ac:grpSpMkLst>
            <pc:docMk/>
            <pc:sldMk cId="316151759" sldId="256"/>
            <ac:grpSpMk id="5" creationId="{F9BECADA-26A7-4E16-ACBE-20E16A8EFB89}"/>
          </ac:grpSpMkLst>
        </pc:grpChg>
      </pc:sldChg>
      <pc:sldChg chg="addSp delSp modSp mod setBg">
        <pc:chgData name="James Farrell" userId="S::d00206780@student.dkit.ie::6b7ff338-42ad-419c-bd0b-d3ee2a8565cc" providerId="AD" clId="Web-{30F5C0C3-2677-41F2-8BFB-53AD67A39A09}" dt="2020-10-13T12:53:28.911" v="711"/>
        <pc:sldMkLst>
          <pc:docMk/>
          <pc:sldMk cId="4132474367" sldId="263"/>
        </pc:sldMkLst>
        <pc:spChg chg="add del">
          <ac:chgData name="James Farrell" userId="S::d00206780@student.dkit.ie::6b7ff338-42ad-419c-bd0b-d3ee2a8565cc" providerId="AD" clId="Web-{30F5C0C3-2677-41F2-8BFB-53AD67A39A09}" dt="2020-10-13T12:52:57.832" v="705"/>
          <ac:spMkLst>
            <pc:docMk/>
            <pc:sldMk cId="4132474367" sldId="263"/>
            <ac:spMk id="5" creationId="{03CED39A-CC27-4744-8A9E-84F075CB469C}"/>
          </ac:spMkLst>
        </pc:spChg>
        <pc:spChg chg="add del mod">
          <ac:chgData name="James Farrell" userId="S::d00206780@student.dkit.ie::6b7ff338-42ad-419c-bd0b-d3ee2a8565cc" providerId="AD" clId="Web-{30F5C0C3-2677-41F2-8BFB-53AD67A39A09}" dt="2020-10-13T12:53:28.911" v="711"/>
          <ac:spMkLst>
            <pc:docMk/>
            <pc:sldMk cId="4132474367" sldId="263"/>
            <ac:spMk id="7" creationId="{BE3C3333-5F9D-4B85-9172-E488C3273DFD}"/>
          </ac:spMkLst>
        </pc:spChg>
        <pc:spChg chg="add del mod">
          <ac:chgData name="James Farrell" userId="S::d00206780@student.dkit.ie::6b7ff338-42ad-419c-bd0b-d3ee2a8565cc" providerId="AD" clId="Web-{30F5C0C3-2677-41F2-8BFB-53AD67A39A09}" dt="2020-10-13T12:51:54.268" v="698"/>
          <ac:spMkLst>
            <pc:docMk/>
            <pc:sldMk cId="4132474367" sldId="263"/>
            <ac:spMk id="12" creationId="{11818509-9337-4CD1-8D51-FD6D593AE7C4}"/>
          </ac:spMkLst>
        </pc:spChg>
        <pc:grpChg chg="add del">
          <ac:chgData name="James Farrell" userId="S::d00206780@student.dkit.ie::6b7ff338-42ad-419c-bd0b-d3ee2a8565cc" providerId="AD" clId="Web-{30F5C0C3-2677-41F2-8BFB-53AD67A39A09}" dt="2020-10-13T12:52:58.582" v="706"/>
          <ac:grpSpMkLst>
            <pc:docMk/>
            <pc:sldMk cId="4132474367" sldId="263"/>
            <ac:grpSpMk id="16" creationId="{1EC8F99E-E5BF-4C79-9932-E122353A1817}"/>
          </ac:grpSpMkLst>
        </pc:grp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6" creationId="{CF4FD47C-82CD-4DB7-9EB4-2558EEA1951D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8" creationId="{6FEE5B0E-CC6F-4993-B797-277172D88055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9" creationId="{9156AF6C-25E7-49D8-A4AB-E7CFE71008AD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10" creationId="{0E9B0F42-3F6B-4E6A-AD1E-90C3D1E56249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11" creationId="{4737A944-EB23-42B3-B9CB-1E113DB5407B}"/>
          </ac:picMkLst>
        </pc:picChg>
      </pc:sldChg>
      <pc:sldChg chg="modSp">
        <pc:chgData name="James Farrell" userId="S::d00206780@student.dkit.ie::6b7ff338-42ad-419c-bd0b-d3ee2a8565cc" providerId="AD" clId="Web-{30F5C0C3-2677-41F2-8BFB-53AD67A39A09}" dt="2020-10-13T12:42:55.344" v="338" actId="14100"/>
        <pc:sldMkLst>
          <pc:docMk/>
          <pc:sldMk cId="2715819246" sldId="264"/>
        </pc:sldMkLst>
        <pc:spChg chg="mod">
          <ac:chgData name="James Farrell" userId="S::d00206780@student.dkit.ie::6b7ff338-42ad-419c-bd0b-d3ee2a8565cc" providerId="AD" clId="Web-{30F5C0C3-2677-41F2-8BFB-53AD67A39A09}" dt="2020-10-13T12:42:55.344" v="338" actId="14100"/>
          <ac:spMkLst>
            <pc:docMk/>
            <pc:sldMk cId="2715819246" sldId="264"/>
            <ac:spMk id="9" creationId="{D27675B5-4A65-4B3A-9121-6FD8D7D736C4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5:43.584" v="355" actId="20577"/>
        <pc:sldMkLst>
          <pc:docMk/>
          <pc:sldMk cId="69538759" sldId="266"/>
        </pc:sldMkLst>
        <pc:spChg chg="mod">
          <ac:chgData name="James Farrell" userId="S::d00206780@student.dkit.ie::6b7ff338-42ad-419c-bd0b-d3ee2a8565cc" providerId="AD" clId="Web-{30F5C0C3-2677-41F2-8BFB-53AD67A39A09}" dt="2020-10-13T12:44:02.768" v="341" actId="20577"/>
          <ac:spMkLst>
            <pc:docMk/>
            <pc:sldMk cId="69538759" sldId="266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5:43.584" v="355" actId="20577"/>
          <ac:spMkLst>
            <pc:docMk/>
            <pc:sldMk cId="69538759" sldId="266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8:06.182" v="453" actId="20577"/>
        <pc:sldMkLst>
          <pc:docMk/>
          <pc:sldMk cId="4225231787" sldId="267"/>
        </pc:sldMkLst>
        <pc:spChg chg="mod">
          <ac:chgData name="James Farrell" userId="S::d00206780@student.dkit.ie::6b7ff338-42ad-419c-bd0b-d3ee2a8565cc" providerId="AD" clId="Web-{30F5C0C3-2677-41F2-8BFB-53AD67A39A09}" dt="2020-10-13T12:48:06.182" v="453" actId="20577"/>
          <ac:spMkLst>
            <pc:docMk/>
            <pc:sldMk cId="4225231787" sldId="267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5:55.319" v="359" actId="20577"/>
          <ac:spMkLst>
            <pc:docMk/>
            <pc:sldMk cId="4225231787" sldId="267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6:07.147" v="377" actId="20577"/>
        <pc:sldMkLst>
          <pc:docMk/>
          <pc:sldMk cId="3024958961" sldId="268"/>
        </pc:sldMkLst>
        <pc:spChg chg="mod">
          <ac:chgData name="James Farrell" userId="S::d00206780@student.dkit.ie::6b7ff338-42ad-419c-bd0b-d3ee2a8565cc" providerId="AD" clId="Web-{30F5C0C3-2677-41F2-8BFB-53AD67A39A09}" dt="2020-10-13T12:46:07.147" v="377" actId="20577"/>
          <ac:spMkLst>
            <pc:docMk/>
            <pc:sldMk cId="3024958961" sldId="268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6:00.069" v="363" actId="20577"/>
          <ac:spMkLst>
            <pc:docMk/>
            <pc:sldMk cId="3024958961" sldId="268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50:20.468" v="688" actId="20577"/>
        <pc:sldMkLst>
          <pc:docMk/>
          <pc:sldMk cId="978272464" sldId="269"/>
        </pc:sldMkLst>
        <pc:spChg chg="mod">
          <ac:chgData name="James Farrell" userId="S::d00206780@student.dkit.ie::6b7ff338-42ad-419c-bd0b-d3ee2a8565cc" providerId="AD" clId="Web-{30F5C0C3-2677-41F2-8BFB-53AD67A39A09}" dt="2020-10-13T12:50:20.468" v="688" actId="20577"/>
          <ac:spMkLst>
            <pc:docMk/>
            <pc:sldMk cId="978272464" sldId="269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6:12.304" v="381" actId="20577"/>
          <ac:spMkLst>
            <pc:docMk/>
            <pc:sldMk cId="978272464" sldId="269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1:48.108" v="337" actId="1076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30F5C0C3-2677-41F2-8BFB-53AD67A39A09}" dt="2020-10-13T12:41:48.108" v="337" actId="1076"/>
          <ac:spMkLst>
            <pc:docMk/>
            <pc:sldMk cId="2257464064" sldId="270"/>
            <ac:spMk id="5" creationId="{C941F0A7-26B7-48FE-9369-C9C29DE9009F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25:52.843" v="8" actId="20577"/>
        <pc:sldMkLst>
          <pc:docMk/>
          <pc:sldMk cId="1391622225" sldId="271"/>
        </pc:sldMkLst>
        <pc:spChg chg="mod">
          <ac:chgData name="James Farrell" userId="S::d00206780@student.dkit.ie::6b7ff338-42ad-419c-bd0b-d3ee2a8565cc" providerId="AD" clId="Web-{30F5C0C3-2677-41F2-8BFB-53AD67A39A09}" dt="2020-10-13T12:25:52.843" v="8" actId="20577"/>
          <ac:spMkLst>
            <pc:docMk/>
            <pc:sldMk cId="1391622225" sldId="271"/>
            <ac:spMk id="5" creationId="{1F28BCF2-1605-4B04-AF7F-53DCA931561A}"/>
          </ac:spMkLst>
        </pc:spChg>
      </pc:sldChg>
    </pc:docChg>
  </pc:docChgLst>
  <pc:docChgLst>
    <pc:chgData name="James Farrell" userId="S::d00206780@student.dkit.ie::6b7ff338-42ad-419c-bd0b-d3ee2a8565cc" providerId="AD" clId="Web-{0B77043A-8C7F-4F72-BB51-7DAA2082868D}"/>
    <pc:docChg chg="modSld">
      <pc:chgData name="James Farrell" userId="S::d00206780@student.dkit.ie::6b7ff338-42ad-419c-bd0b-d3ee2a8565cc" providerId="AD" clId="Web-{0B77043A-8C7F-4F72-BB51-7DAA2082868D}" dt="2020-10-20T14:42:51.217" v="2" actId="20577"/>
      <pc:docMkLst>
        <pc:docMk/>
      </pc:docMkLst>
      <pc:sldChg chg="modSp">
        <pc:chgData name="James Farrell" userId="S::d00206780@student.dkit.ie::6b7ff338-42ad-419c-bd0b-d3ee2a8565cc" providerId="AD" clId="Web-{0B77043A-8C7F-4F72-BB51-7DAA2082868D}" dt="2020-10-20T14:42:50.045" v="0" actId="20577"/>
        <pc:sldMkLst>
          <pc:docMk/>
          <pc:sldMk cId="316151759" sldId="256"/>
        </pc:sldMkLst>
        <pc:spChg chg="mod">
          <ac:chgData name="James Farrell" userId="S::d00206780@student.dkit.ie::6b7ff338-42ad-419c-bd0b-d3ee2a8565cc" providerId="AD" clId="Web-{0B77043A-8C7F-4F72-BB51-7DAA2082868D}" dt="2020-10-20T14:42:50.045" v="0" actId="20577"/>
          <ac:spMkLst>
            <pc:docMk/>
            <pc:sldMk cId="316151759" sldId="256"/>
            <ac:spMk id="24" creationId="{8B0F262B-CF90-4E8D-8190-6E703785ED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3BE40-6872-47F9-A2FC-9BE5DDF09E70}" type="datetimeFigureOut">
              <a:rPr lang="en-GB"/>
              <a:t>08/11/2020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F1455-F6D4-4F9D-A4F7-F346F69B61CE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4583-16F0-4A33-978B-0A939AC01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F2C61-3473-4A84-8297-199E80D71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CB8DF-6EB9-4279-97C0-FDCD6910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75443-C64D-4DB9-9636-32AE09A9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0BCD-F5A2-4A63-AC41-9C248DA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707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3C70-B5BF-4EB0-83EE-73984436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041FD-B8FB-4E42-AAC3-43132DABD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9DC1-60B9-4F56-95F9-6C284FE7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6282-80A1-4F21-9BFD-D7BD07BD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B9F14-16B5-4FED-91DF-260680CF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12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36FFB-000F-49B5-8954-E8794FD58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55C31-D0B7-4A2D-AD4A-53279FDE7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39F5-6652-4980-83B2-B46C20F6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0B33-D169-4391-AFD5-F842E95B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55D4-780E-4674-85DD-763C36AF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777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E252-E9E2-4897-B0B8-35638F7D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1C89-E726-49C9-9930-7BA4EB3D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9977-4FAB-4BC0-A0F0-6C33ED71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B44B-9289-4CFA-8ADD-D9581EAF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9E9F-E21C-4B53-BF1C-324B3099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948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ACA2-18FF-4086-A177-116478CEE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289FE-A22D-4517-89F1-2A6C8F48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E8A19-6E0D-4694-BE33-170EB31F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A6C3-EA2B-4283-A2AE-AD7908CB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829F3-E6CA-46BC-9EEC-7AFBA527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319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BBF3-E1D9-4A35-8C57-6C894ECF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F77-9509-4B48-B2C6-F71F4117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1415-AC61-4C44-AD84-ADFD02F58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C90DA-27DF-4D0D-BC2B-748FE350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BE03-EB74-476D-A550-64D2E80A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0C7E-CBDC-4B68-BD3F-B67CA1E2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376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57B-B054-4453-BC54-BDA62629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83C4-6E3A-42F2-BEA9-8DA864362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46C4D-8189-42F4-8E46-7F38E92E8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53CB5-2CE2-472B-BFD9-48FE5CD86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E538C-6275-41EE-8BCF-24E53E0EF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DBF2C-143F-430A-B507-1A4F6735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6489B-1D61-46B3-8230-02CD48E6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E6D6E-2E4B-432D-A9BF-B0F2F5DF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126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9729-14C2-4D9F-B97A-5051FDA7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870F0-309E-4600-A1B5-9C52FA7B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A78BF-FBD5-4CF5-AFCB-E2B5C51F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99CCD-ACE0-404D-9DA7-CCE5074A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28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213FB-BFD2-4AAC-8E13-D8E60254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C13D7-248D-45DB-9DB6-70A0FB36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309E-9E93-4F5D-B21A-62ED8D7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938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C056-C32A-42CE-A02D-F0B139AE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D587-9F20-4E65-ABD8-F07C0BCC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0E75A-A55F-4836-8DE2-ECA8C2C24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E37B9-8074-4D64-BAAA-6E18B4F9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6B782-C0F6-4405-A797-A01BEDDD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5EA5E-0EFE-431A-8DA9-A03DCAB9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680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C825-8D96-4E75-B116-BB4EDF6F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525E11-9104-4BB9-9032-C44F68F78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D241-6485-4350-ADBA-04AF2F343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ED7ED-E7CA-4DA0-ABE2-C19C1FE5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37F61-E44E-4DF7-81C6-110E5473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3DEF5-F568-4630-99B7-FF7A2B98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338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2835D-8EB5-4C12-A44D-597B8D52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D9FEA-71C6-47F2-9139-2A41E51C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EC66-0C2A-4BB7-B9B3-93677D89E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59AB0-0C34-4BF1-8217-FCDCD18E96A1}" type="datetimeFigureOut">
              <a:rPr lang="en-IE" smtClean="0"/>
              <a:t>08/11/2020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6E6E-7864-4DCB-B498-79CDDD4A1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7540C-10B1-4F2A-9466-060754152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32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T3Hg9OD1Ww?feature=oembed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4898A2-A896-4620-843B-C138EA7D0B52}"/>
              </a:ext>
            </a:extLst>
          </p:cNvPr>
          <p:cNvSpPr txBox="1"/>
          <p:nvPr/>
        </p:nvSpPr>
        <p:spPr>
          <a:xfrm>
            <a:off x="1869795" y="0"/>
            <a:ext cx="1031384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C868DA-FAC6-4199-BBD6-79EE9F1CDCCA}"/>
              </a:ext>
            </a:extLst>
          </p:cNvPr>
          <p:cNvGrpSpPr/>
          <p:nvPr/>
        </p:nvGrpSpPr>
        <p:grpSpPr>
          <a:xfrm>
            <a:off x="2468168" y="1743181"/>
            <a:ext cx="9723662" cy="3366131"/>
            <a:chOff x="1391055" y="826489"/>
            <a:chExt cx="9723662" cy="3366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1FF2E-4506-4B13-82F2-B66343FB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1055" y="826489"/>
              <a:ext cx="4173203" cy="3366131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1FBE005-BB59-4FCC-ACE8-77689A287DCB}"/>
                </a:ext>
              </a:extLst>
            </p:cNvPr>
            <p:cNvGrpSpPr/>
            <p:nvPr/>
          </p:nvGrpSpPr>
          <p:grpSpPr>
            <a:xfrm>
              <a:off x="5852053" y="1323419"/>
              <a:ext cx="5262664" cy="2371241"/>
              <a:chOff x="5846324" y="1300502"/>
              <a:chExt cx="5262664" cy="237124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D4A14-A00D-454D-9827-6665495BF217}"/>
                  </a:ext>
                </a:extLst>
              </p:cNvPr>
              <p:cNvSpPr txBox="1"/>
              <p:nvPr/>
            </p:nvSpPr>
            <p:spPr>
              <a:xfrm>
                <a:off x="5846324" y="1300502"/>
                <a:ext cx="526266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2800">
                    <a:solidFill>
                      <a:schemeClr val="bg1">
                        <a:lumMod val="85000"/>
                      </a:schemeClr>
                    </a:solidFill>
                    <a:latin typeface="Calibri"/>
                    <a:cs typeface="Calibri"/>
                  </a:rPr>
                  <a:t>Project Pitch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F262B-CF90-4E8D-8190-6E703785ED87}"/>
                  </a:ext>
                </a:extLst>
              </p:cNvPr>
              <p:cNvSpPr txBox="1"/>
              <p:nvPr/>
            </p:nvSpPr>
            <p:spPr>
              <a:xfrm>
                <a:off x="5846324" y="3148523"/>
                <a:ext cx="526266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2800">
                    <a:solidFill>
                      <a:schemeClr val="bg1">
                        <a:lumMod val="85000"/>
                      </a:schemeClr>
                    </a:solidFill>
                  </a:rPr>
                  <a:t>The INT-stigators</a:t>
                </a:r>
                <a:endParaRPr lang="en-US" err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41E2F-6FDE-4E4A-8240-E2C2FB5A40D3}"/>
                  </a:ext>
                </a:extLst>
              </p:cNvPr>
              <p:cNvSpPr txBox="1"/>
              <p:nvPr/>
            </p:nvSpPr>
            <p:spPr>
              <a:xfrm>
                <a:off x="5846324" y="1822499"/>
                <a:ext cx="5262664" cy="13234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8000" dirty="0">
                    <a:solidFill>
                      <a:srgbClr val="C55A11"/>
                    </a:solidFill>
                    <a:latin typeface="Bahnschrift SemiBold SemiConden"/>
                  </a:rPr>
                  <a:t>V-OAR</a:t>
                </a:r>
                <a:endParaRPr lang="en-US" sz="8000" dirty="0">
                  <a:solidFill>
                    <a:srgbClr val="C55A11"/>
                  </a:solidFill>
                  <a:cs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5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User</a:t>
            </a:r>
            <a:endParaRPr lang="en-IE" sz="3000" dirty="0">
              <a:solidFill>
                <a:schemeClr val="accent2">
                  <a:lumMod val="75000"/>
                </a:schemeClr>
              </a:solidFill>
              <a:latin typeface="Bahnschrift SemiBold SemiConden"/>
            </a:endParaRP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Feedback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911183" y="1034651"/>
            <a:ext cx="6214532" cy="5062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C55A11"/>
                </a:solidFill>
              </a:rPr>
              <a:t>Survey Results</a:t>
            </a:r>
            <a:endParaRPr lang="en-US" dirty="0"/>
          </a:p>
          <a:p>
            <a:pPr algn="just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cs typeface="Calibri"/>
              </a:rPr>
              <a:t>Survey results allowed us to rank our game features in order of importance to users: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Realistic Rowing Techniques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8.6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Stats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8.5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Realistic Boat Movements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7.8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Multiplayer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7.2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Race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Training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Realistic Wind &amp; Water Physics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Exploratory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6.5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Achievements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6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Boat Customisation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5.7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Character Customisation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4.5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3122914"/>
            <a:ext cx="202854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Quantitative</a:t>
            </a:r>
            <a:endParaRPr lang="en-US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Qualitative</a:t>
            </a:r>
          </a:p>
        </p:txBody>
      </p:sp>
    </p:spTree>
    <p:extLst>
      <p:ext uri="{BB962C8B-B14F-4D97-AF65-F5344CB8AC3E}">
        <p14:creationId xmlns:p14="http://schemas.microsoft.com/office/powerpoint/2010/main" val="300654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B7BAA-4E32-406F-AD1B-6C2FC99C3881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User</a:t>
            </a:r>
            <a:endParaRPr lang="en-IE" sz="3000" dirty="0">
              <a:solidFill>
                <a:schemeClr val="accent2">
                  <a:lumMod val="75000"/>
                </a:schemeClr>
              </a:solidFill>
              <a:latin typeface="Bahnschrift SemiBold SemiConden"/>
            </a:endParaRP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Feedback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DB8E8-F363-4820-B49F-EF75E25C602D}"/>
              </a:ext>
            </a:extLst>
          </p:cNvPr>
          <p:cNvSpPr txBox="1"/>
          <p:nvPr/>
        </p:nvSpPr>
        <p:spPr>
          <a:xfrm>
            <a:off x="1339625" y="3122914"/>
            <a:ext cx="202854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Quantitative</a:t>
            </a:r>
            <a:endParaRPr lang="en-US" dirty="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pPr algn="ctr">
              <a:lnSpc>
                <a:spcPct val="150000"/>
              </a:lnSpc>
            </a:pPr>
            <a:r>
              <a:rPr lang="en-IE" b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Qualitative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A61C0-AD2D-4387-987B-3784C3EFA650}"/>
              </a:ext>
            </a:extLst>
          </p:cNvPr>
          <p:cNvSpPr txBox="1"/>
          <p:nvPr/>
        </p:nvSpPr>
        <p:spPr>
          <a:xfrm>
            <a:off x="4911183" y="1034651"/>
            <a:ext cx="6214532" cy="4785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rgbClr val="C55A11"/>
                </a:solidFill>
              </a:rPr>
              <a:t>Survey Results</a:t>
            </a:r>
            <a:endParaRPr lang="en-US" dirty="0"/>
          </a:p>
          <a:p>
            <a:pPr algn="just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cs typeface="Calibri"/>
              </a:rPr>
              <a:t>Qualitative feedback from our users suggests: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XYZ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8.6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Stats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8.5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Realistic Boat Movements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7.8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Multiplayer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7.2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Race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Training </a:t>
            </a:r>
            <a:r>
              <a:rPr lang="en-GB" b="1" dirty="0">
                <a:solidFill>
                  <a:srgbClr val="C55A11"/>
                </a:solidFill>
                <a:ea typeface="+mn-lt"/>
                <a:cs typeface="+mn-lt"/>
              </a:rPr>
              <a:t>|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Realistic Wind &amp; Water Physics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Exploratory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6.5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Achievements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6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Boat Customisation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5.7</a:t>
            </a:r>
          </a:p>
          <a:p>
            <a:pPr marL="285750" indent="-285750" algn="just">
              <a:spcAft>
                <a:spcPts val="600"/>
              </a:spcAft>
              <a:buFont typeface="Wingdings"/>
              <a:buChar char="§"/>
            </a:pPr>
            <a:r>
              <a:rPr lang="en-GB" dirty="0">
                <a:solidFill>
                  <a:schemeClr val="bg1"/>
                </a:solidFill>
                <a:cs typeface="Calibri"/>
              </a:rPr>
              <a:t>Character Customisation </a:t>
            </a:r>
            <a:r>
              <a:rPr lang="en-GB" b="1" dirty="0">
                <a:solidFill>
                  <a:srgbClr val="C55A11"/>
                </a:solidFill>
                <a:cs typeface="Calibri"/>
              </a:rPr>
              <a:t>|</a:t>
            </a:r>
            <a:r>
              <a:rPr lang="en-GB" dirty="0">
                <a:solidFill>
                  <a:schemeClr val="bg1"/>
                </a:solidFill>
                <a:cs typeface="Calibri"/>
              </a:rPr>
              <a:t> 4.5</a:t>
            </a:r>
          </a:p>
        </p:txBody>
      </p:sp>
    </p:spTree>
    <p:extLst>
      <p:ext uri="{BB962C8B-B14F-4D97-AF65-F5344CB8AC3E}">
        <p14:creationId xmlns:p14="http://schemas.microsoft.com/office/powerpoint/2010/main" val="92261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1BDDC3C-3E68-4A1E-B90A-6065CFC969B0}"/>
              </a:ext>
            </a:extLst>
          </p:cNvPr>
          <p:cNvGrpSpPr/>
          <p:nvPr/>
        </p:nvGrpSpPr>
        <p:grpSpPr>
          <a:xfrm>
            <a:off x="4632708" y="499697"/>
            <a:ext cx="6733701" cy="5847899"/>
            <a:chOff x="4556508" y="499697"/>
            <a:chExt cx="6733701" cy="5847899"/>
          </a:xfrm>
        </p:grpSpPr>
        <p:pic>
          <p:nvPicPr>
            <p:cNvPr id="5" name="Picture 5" descr="A picture containing photo, showing, different, show&#10;&#10;Description automatically generated">
              <a:extLst>
                <a:ext uri="{FF2B5EF4-FFF2-40B4-BE49-F238E27FC236}">
                  <a16:creationId xmlns:a16="http://schemas.microsoft.com/office/drawing/2014/main" id="{E97A8D9C-55B8-40BE-9696-9E52F5BA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508" y="499697"/>
              <a:ext cx="5158902" cy="2888709"/>
            </a:xfrm>
            <a:prstGeom prst="rect">
              <a:avLst/>
            </a:prstGeom>
          </p:spPr>
        </p:pic>
        <p:pic>
          <p:nvPicPr>
            <p:cNvPr id="6" name="Picture 7" descr="A picture containing photo, showing, different, many&#10;&#10;Description automatically generated">
              <a:extLst>
                <a:ext uri="{FF2B5EF4-FFF2-40B4-BE49-F238E27FC236}">
                  <a16:creationId xmlns:a16="http://schemas.microsoft.com/office/drawing/2014/main" id="{6E58097F-C17C-4A2C-9C4F-48C070FF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3733" y="3466993"/>
              <a:ext cx="5126476" cy="288060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2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129311" y="1667069"/>
            <a:ext cx="244437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Our Team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6AFBA9-7D04-4DA7-96BF-248B2144605A}"/>
              </a:ext>
            </a:extLst>
          </p:cNvPr>
          <p:cNvGrpSpPr/>
          <p:nvPr/>
        </p:nvGrpSpPr>
        <p:grpSpPr>
          <a:xfrm>
            <a:off x="5173113" y="1597370"/>
            <a:ext cx="5644044" cy="3664110"/>
            <a:chOff x="5393246" y="2477903"/>
            <a:chExt cx="5644044" cy="3664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41F0A7-26B7-48FE-9369-C9C29DE9009F}"/>
                </a:ext>
              </a:extLst>
            </p:cNvPr>
            <p:cNvSpPr txBox="1"/>
            <p:nvPr/>
          </p:nvSpPr>
          <p:spPr>
            <a:xfrm>
              <a:off x="5393246" y="2477903"/>
              <a:ext cx="2873772" cy="36625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IE" sz="2000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James Farrell</a:t>
              </a:r>
            </a:p>
            <a:p>
              <a:pPr marL="285750" indent="-285750">
                <a:buFont typeface="Wingdings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cs typeface="Calibri"/>
                </a:rPr>
                <a:t>Team Lead [</a:t>
              </a:r>
              <a:r>
                <a:rPr lang="en-IE" sz="1600" dirty="0">
                  <a:solidFill>
                    <a:schemeClr val="accent2">
                      <a:lumMod val="75000"/>
                    </a:schemeClr>
                  </a:solidFill>
                  <a:cs typeface="Calibri"/>
                </a:rPr>
                <a:t>Main</a:t>
              </a: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cs typeface="Calibri"/>
                </a:rPr>
                <a:t>]</a:t>
              </a:r>
            </a:p>
            <a:p>
              <a:pPr marL="285750" indent="-285750">
                <a:buFont typeface="Wingdings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cs typeface="Calibri"/>
                </a:rPr>
                <a:t>VR Development</a:t>
              </a:r>
            </a:p>
            <a:p>
              <a:pPr marL="285750" indent="-285750">
                <a:buFont typeface="Wingdings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cs typeface="Calibri"/>
                </a:rPr>
                <a:t>Multiplayer</a:t>
              </a:r>
            </a:p>
            <a:p>
              <a:pPr marL="285750" indent="-285750">
                <a:buFont typeface="Wingdings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cs typeface="Calibri"/>
                </a:rPr>
                <a:t>Git</a:t>
              </a: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 Master</a:t>
              </a:r>
            </a:p>
            <a:p>
              <a:pPr marL="285750" indent="-285750">
                <a:buFont typeface="Wingdings"/>
                <a:buChar char="§"/>
              </a:pPr>
              <a:endParaRPr lang="en-IE" sz="16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endParaRPr>
            </a:p>
            <a:p>
              <a:pPr marL="285750" indent="-285750">
                <a:buFont typeface="Wingdings"/>
                <a:buChar char="§"/>
              </a:pPr>
              <a:endParaRPr lang="en-IE" sz="16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endParaRPr>
            </a:p>
            <a:p>
              <a:pPr marL="285750" indent="-285750">
                <a:buFont typeface="Wingdings"/>
                <a:buChar char="§"/>
              </a:pPr>
              <a:endParaRPr lang="en-IE" sz="16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endParaRPr>
            </a:p>
            <a:p>
              <a:pPr marL="285750" indent="-285750">
                <a:buFont typeface="Wingdings"/>
                <a:buChar char="§"/>
              </a:pPr>
              <a:endParaRPr lang="en-IE" sz="16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endParaRPr>
            </a:p>
            <a:p>
              <a:endParaRPr lang="en-IE" sz="1600" dirty="0">
                <a:solidFill>
                  <a:srgbClr val="F2F2F2"/>
                </a:solidFill>
                <a:latin typeface="Calibri"/>
                <a:cs typeface="Calibri"/>
              </a:endParaRPr>
            </a:p>
            <a:p>
              <a:r>
                <a:rPr lang="en-IE" sz="2000" dirty="0">
                  <a:solidFill>
                    <a:schemeClr val="accent2">
                      <a:lumMod val="75000"/>
                    </a:schemeClr>
                  </a:solidFill>
                  <a:latin typeface="Calibri"/>
                  <a:cs typeface="Calibri"/>
                </a:rPr>
                <a:t>Kristine</a:t>
              </a:r>
              <a:r>
                <a:rPr lang="en-IE" sz="2000" dirty="0">
                  <a:solidFill>
                    <a:schemeClr val="accent2">
                      <a:lumMod val="75000"/>
                    </a:schemeClr>
                  </a:solidFill>
                  <a:ea typeface="+mn-lt"/>
                  <a:cs typeface="+mn-lt"/>
                </a:rPr>
                <a:t> Saroka</a:t>
              </a:r>
              <a:endParaRPr lang="en-US" sz="20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Level Scripting [</a:t>
              </a:r>
              <a:r>
                <a:rPr lang="en-IE" sz="1600" dirty="0">
                  <a:solidFill>
                    <a:schemeClr val="accent2">
                      <a:lumMod val="75000"/>
                    </a:schemeClr>
                  </a:solidFill>
                  <a:ea typeface="+mn-lt"/>
                  <a:cs typeface="+mn-lt"/>
                </a:rPr>
                <a:t>Main</a:t>
              </a: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]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Testing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Game Physics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69A418-4029-4715-BDD5-1D4760D25B23}"/>
                </a:ext>
              </a:extLst>
            </p:cNvPr>
            <p:cNvSpPr txBox="1"/>
            <p:nvPr/>
          </p:nvSpPr>
          <p:spPr>
            <a:xfrm>
              <a:off x="8260224" y="2479472"/>
              <a:ext cx="2777066" cy="36625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IE" sz="2000" dirty="0">
                  <a:solidFill>
                    <a:schemeClr val="accent2">
                      <a:lumMod val="75000"/>
                    </a:schemeClr>
                  </a:solidFill>
                  <a:ea typeface="+mn-lt"/>
                  <a:cs typeface="+mn-lt"/>
                </a:rPr>
                <a:t>Keelan Murphy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3D Modelling [</a:t>
              </a:r>
              <a:r>
                <a:rPr lang="en-IE" sz="1600" dirty="0">
                  <a:solidFill>
                    <a:schemeClr val="accent2">
                      <a:lumMod val="75000"/>
                    </a:schemeClr>
                  </a:solidFill>
                  <a:ea typeface="+mn-lt"/>
                  <a:cs typeface="+mn-lt"/>
                </a:rPr>
                <a:t>Main</a:t>
              </a: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]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3D Animation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Level Design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Concept Art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endParaRPr lang="en-IE" sz="1600" dirty="0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  <a:p>
              <a:endParaRPr lang="en-IE" sz="1600" dirty="0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  <a:p>
              <a:endParaRPr lang="en-IE" sz="1600" dirty="0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  <a:p>
              <a:endParaRPr lang="en-IE" sz="1600" dirty="0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  <a:p>
              <a:endParaRPr lang="en-IE" sz="1600" dirty="0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  <a:p>
              <a:r>
                <a:rPr lang="en-IE" sz="2000" dirty="0">
                  <a:solidFill>
                    <a:schemeClr val="accent2">
                      <a:lumMod val="75000"/>
                    </a:schemeClr>
                  </a:solidFill>
                  <a:cs typeface="Calibri"/>
                </a:rPr>
                <a:t>Nathan Hill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Scrum Master [</a:t>
              </a:r>
              <a:r>
                <a:rPr lang="en-IE" sz="1600" dirty="0">
                  <a:solidFill>
                    <a:schemeClr val="accent2">
                      <a:lumMod val="75000"/>
                    </a:schemeClr>
                  </a:solidFill>
                  <a:ea typeface="+mn-lt"/>
                  <a:cs typeface="+mn-lt"/>
                </a:rPr>
                <a:t>Main</a:t>
              </a: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]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Texture Designer</a:t>
              </a:r>
              <a:endPara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  <a:p>
              <a:pPr marL="285750" indent="-285750">
                <a:buFont typeface="Wingdings,Sans-Serif"/>
                <a:buChar char="§"/>
              </a:pPr>
              <a:r>
                <a:rPr lang="en-IE" sz="1600" dirty="0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UI Designer</a:t>
              </a:r>
              <a:endParaRPr lang="en-IE" sz="1600" dirty="0">
                <a:solidFill>
                  <a:schemeClr val="bg1">
                    <a:lumMod val="95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46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129311" y="1667069"/>
            <a:ext cx="244437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 Idea</a:t>
            </a:r>
            <a:endParaRPr lang="en-US" dirty="0"/>
          </a:p>
        </p:txBody>
      </p:sp>
      <p:pic>
        <p:nvPicPr>
          <p:cNvPr id="7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4B4D7A3C-F990-431D-BABC-B9339A4D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46" y="2106876"/>
            <a:ext cx="6209440" cy="3491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675B5-4A65-4B3A-9121-6FD8D7D736C4}"/>
              </a:ext>
            </a:extLst>
          </p:cNvPr>
          <p:cNvSpPr txBox="1"/>
          <p:nvPr/>
        </p:nvSpPr>
        <p:spPr>
          <a:xfrm>
            <a:off x="4893733" y="5598005"/>
            <a:ext cx="62106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Combining virtual gameplay with physical interactions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1041400"/>
            <a:ext cx="6214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V-OAR is a virtual reality rowing experience, which transforms a typical workout into explorations of an open world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1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sport, water, rowing, person&#10;&#10;Description automatically generated">
            <a:extLst>
              <a:ext uri="{FF2B5EF4-FFF2-40B4-BE49-F238E27FC236}">
                <a16:creationId xmlns:a16="http://schemas.microsoft.com/office/drawing/2014/main" id="{98DB33CA-52B5-4A7E-995E-ACFD52AE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"/>
          <a:stretch/>
        </p:blipFill>
        <p:spPr>
          <a:xfrm>
            <a:off x="5244998" y="1632626"/>
            <a:ext cx="5504212" cy="2766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Demographic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638532"/>
            <a:ext cx="6214532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C55A11"/>
                </a:solidFill>
              </a:rPr>
              <a:t>Objective</a:t>
            </a:r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Provide an alternative for rowers who are unable to row due to external factors – such as poor weather, lack of access to equipment, injuries or ailments, and unprecedented global pandemics. We also hope to improve their existing experience by providing them with a training solution.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378479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C55A11"/>
                </a:solidFill>
              </a:rPr>
              <a:t>Primary Target Group</a:t>
            </a:r>
          </a:p>
          <a:p>
            <a:pPr algn="just"/>
            <a:r>
              <a:rPr lang="en-GB" dirty="0">
                <a:solidFill>
                  <a:schemeClr val="bg1"/>
                </a:solidFill>
                <a:cs typeface="Calibri"/>
              </a:rPr>
              <a:t>Frequent and experienced rowers, who are typically part of a club or team.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2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</a:t>
            </a:r>
            <a:endParaRPr lang="en-US">
              <a:solidFill>
                <a:schemeClr val="accent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Controls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1983" y="4392896"/>
            <a:ext cx="621453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  <a:cs typeface="Calibri"/>
              </a:rPr>
              <a:t>Resistance Bands</a:t>
            </a:r>
          </a:p>
          <a:p>
            <a:pPr algn="just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To avoid making the game too exclusive, the resistance band would be a good alternative to the rowing machine, which would be much easier to obtain within the average household.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2847297"/>
            <a:ext cx="2028549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VR Attachment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Rowing Machine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Resistance Band</a:t>
            </a:r>
            <a:endParaRPr lang="en-US" b="1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0A1D48D6-5ED6-4A4B-8517-89941132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204" y="1049920"/>
            <a:ext cx="5713587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</a:t>
            </a:r>
            <a:endParaRPr lang="en-US">
              <a:solidFill>
                <a:schemeClr val="accent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Demo</a:t>
            </a:r>
            <a:endParaRPr lang="en-US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2847297"/>
            <a:ext cx="202854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b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Singleplayer</a:t>
            </a:r>
          </a:p>
          <a:p>
            <a:pPr algn="ctr">
              <a:lnSpc>
                <a:spcPct val="150000"/>
              </a:lnSpc>
            </a:pPr>
            <a:r>
              <a:rPr lang="en-IE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Multiplayer</a:t>
            </a:r>
          </a:p>
        </p:txBody>
      </p:sp>
    </p:spTree>
    <p:extLst>
      <p:ext uri="{BB962C8B-B14F-4D97-AF65-F5344CB8AC3E}">
        <p14:creationId xmlns:p14="http://schemas.microsoft.com/office/powerpoint/2010/main" val="386649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</a:t>
            </a:r>
            <a:endParaRPr lang="en-US">
              <a:solidFill>
                <a:schemeClr val="accent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Demo</a:t>
            </a:r>
            <a:endParaRPr lang="en-US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2847297"/>
            <a:ext cx="2028549" cy="8803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dirty="0" err="1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Singleplayer</a:t>
            </a:r>
            <a:endParaRPr lang="en-IE">
              <a:solidFill>
                <a:schemeClr val="bg1">
                  <a:lumMod val="95000"/>
                </a:schemeClr>
              </a:solidFill>
              <a:latin typeface="Calibri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 b="1" dirty="0">
                <a:solidFill>
                  <a:schemeClr val="bg1"/>
                </a:solidFill>
                <a:latin typeface="Calibri"/>
                <a:cs typeface="Arial"/>
              </a:rPr>
              <a:t>Multiplayer</a:t>
            </a:r>
          </a:p>
        </p:txBody>
      </p:sp>
    </p:spTree>
    <p:extLst>
      <p:ext uri="{BB962C8B-B14F-4D97-AF65-F5344CB8AC3E}">
        <p14:creationId xmlns:p14="http://schemas.microsoft.com/office/powerpoint/2010/main" val="246801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</a:t>
            </a:r>
            <a:endParaRPr lang="en-US">
              <a:solidFill>
                <a:schemeClr val="accent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IE" sz="3000" dirty="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Demo</a:t>
            </a:r>
            <a:endParaRPr lang="en-US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  <a:cs typeface="Calibri"/>
              </a:rPr>
              <a:t>VR Attachment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Attachment designed for holding the set of VR controllers angled in a specific way to help the user hold the controllers and aid them in their movements.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Description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The attachment will contain a set of straps for harnessing it atop a rowing machine handle and a hook for securing bands or ropes.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2847297"/>
            <a:ext cx="2028549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VR Attachment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Rowing Machine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Resistance Band</a:t>
            </a:r>
          </a:p>
        </p:txBody>
      </p:sp>
      <p:pic>
        <p:nvPicPr>
          <p:cNvPr id="6" name="Picture 6" descr="A picture containing toy, computer, keyboard, table&#10;&#10;Description automatically generated">
            <a:extLst>
              <a:ext uri="{FF2B5EF4-FFF2-40B4-BE49-F238E27FC236}">
                <a16:creationId xmlns:a16="http://schemas.microsoft.com/office/drawing/2014/main" id="{CB2BCA37-C865-4CCC-9798-BE670F0A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72" y="2101518"/>
            <a:ext cx="4630881" cy="26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</a:t>
            </a:r>
            <a:endParaRPr lang="en-US">
              <a:solidFill>
                <a:schemeClr val="accent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Controls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1983" y="4392896"/>
            <a:ext cx="6214532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  <a:cs typeface="Calibri"/>
              </a:rPr>
              <a:t>Rowing Machine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Initially, rowing machine users were our primary target that bared life to this game's idea. Despite our demographic taking a change to include a larger audience. The rowing machine remains as a feasible and compatible device to playing this game.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8B78-7CCF-4CEC-A3ED-225C6FA7CE5C}"/>
              </a:ext>
            </a:extLst>
          </p:cNvPr>
          <p:cNvSpPr txBox="1"/>
          <p:nvPr/>
        </p:nvSpPr>
        <p:spPr>
          <a:xfrm>
            <a:off x="1339625" y="2847297"/>
            <a:ext cx="2028549" cy="1295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VR Attachment</a:t>
            </a:r>
          </a:p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Rowing Machine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Resistance Band</a:t>
            </a:r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15AFFA04-017F-4EF6-911F-F7AA65260F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82989" y="845087"/>
            <a:ext cx="5557443" cy="31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3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FF96C31DBF24DAF47501DD4B1FA93" ma:contentTypeVersion="8" ma:contentTypeDescription="Create a new document." ma:contentTypeScope="" ma:versionID="9c24499698e02eef9dac0c2efd6ef7c0">
  <xsd:schema xmlns:xsd="http://www.w3.org/2001/XMLSchema" xmlns:xs="http://www.w3.org/2001/XMLSchema" xmlns:p="http://schemas.microsoft.com/office/2006/metadata/properties" xmlns:ns2="ca2a24de-5635-4937-ba3e-f585c5797c1b" targetNamespace="http://schemas.microsoft.com/office/2006/metadata/properties" ma:root="true" ma:fieldsID="ba827e91524d562672376f0d992cba97" ns2:_="">
    <xsd:import namespace="ca2a24de-5635-4937-ba3e-f585c5797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a24de-5635-4937-ba3e-f585c5797c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EA1BC2-5FBA-4234-BD5A-F95B8DE2A2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2a24de-5635-4937-ba3e-f585c5797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AB7DF-951F-4376-9488-1961F145994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BAB5BB-D06C-4601-8D62-DC1F3141C7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Saroka</dc:creator>
  <cp:revision>371</cp:revision>
  <dcterms:created xsi:type="dcterms:W3CDTF">2020-10-12T13:53:31Z</dcterms:created>
  <dcterms:modified xsi:type="dcterms:W3CDTF">2020-11-08T15:27:30Z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0x010100156FF96C31DBF24DAF47501DD4B1FA93</vt:lpwstr>
  </property>
</Properties>
</file>